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E1990-1870-4EA1-BD97-980E9284EF8E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7BF8-6BC4-4E0A-ACC1-8E2658A0E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990656" cy="1728191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Проект по химии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>10 класс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Учитель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Долгих Марина Николаевна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2292" name="Picture 4" descr="https://encrypted-tbn3.google.com/images?q=tbn:ANd9GcTQrEZ0hB8q8shTH4qsbsHk9HWcNg89NgQ8O_Be5nSJebx3Ivnb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060848"/>
            <a:ext cx="2466975" cy="1847851"/>
          </a:xfrm>
          <a:prstGeom prst="rect">
            <a:avLst/>
          </a:prstGeom>
          <a:noFill/>
        </p:spPr>
      </p:pic>
      <p:sp>
        <p:nvSpPr>
          <p:cNvPr id="3074" name="AutoShape 2" descr="data:image/jpeg;base64,/9j/4AAQSkZJRgABAQAAAQABAAD/2wBDAAkGBwgHBgkIBwgKCgkLDRYPDQwMDRsUFRAWIB0iIiAdHx8kKDQsJCYxJx8fLT0tMTU3Ojo6Iys/RD84QzQ5Ojf/2wBDAQoKCg0MDRoPDxo3JR8lNzc3Nzc3Nzc3Nzc3Nzc3Nzc3Nzc3Nzc3Nzc3Nzc3Nzc3Nzc3Nzc3Nzc3Nzc3Nzc3Nzf/wAARCABaAJ4DASIAAhEBAxEB/8QAHAAAAgIDAQEAAAAAAAAAAAAABgcFCAIDBAEA/8QASxAAAgECBAMFBAUHBwsFAAAAAQIDBBEABRIhBgcxEyJBUWEycYGRFCOhsbMVJDZCYnKyJSYzUnPB8BYXN0NEY3R1otHhgpKjwvH/xAAZAQACAwEAAAAAAAAAAAAAAAAAAQIDBAX/xAAmEQADAAICAgICAQUAAAAAAAAAAQIDEQQSITFBURNhkTJxgbHB/9oADAMBAAIRAxEAPwA85lcWrwvS0emrWCSokYG0XaNpAvcDwF9uh64D05ozTUBnhf6uMhXqZElCgn/0AA/HApzxZ6jjqqjlncLDTxCNNGoAFbkDfbc36eXlgfySn4cqstigqKKufNQT2kvbiOEi5sRvqJ6CwBxXU7e9lkNjMTmuYcvWesN0Zisc8Mculj7ytr+mCflfxuvFwzCJ5tUtKylVZNLMhHtdBcXBHn59RhKZ3RcNZXSsj5ZWy5gQApWrHZLfz/Wv1PS3TGfJeaWm5k5UkUpAnEscgH6y9mzWPxUH4YJhJ7FQ5+NuPE4cz9MueVkU0qzkrBrtdmWxNxbp5HxwOV/NOHrSZ+EJA7py4vb0NsaOaiwjiXMWnW4FHRgNY3Hfm8sR3GkdCmWzCKmh1ilpdMhjXULlr22uOm++Oji481CbMeTM5polsv5rtK/Zy5lTyOTZT9BdcMHIs5nrK80dTNTSMITKOyQqeoHiTfr92K98I0orM2ihCjvVEQO3hck/YDiw1Io/ygorD/YZT/1x4qz4px60TxZHe9gZxRzKjizOty3LswgppqWUxMZ00gkWvZyCvW/l0wKTcc56syyNxDTOA26JXQAEfA4COMd+L88/4+b+M4iMZtbNMvXwPDLeatLdVr6oQ2XvMs0cwJ9y7/Zhi8M5zDnuVJXU7FkZit2jKHbzB3GKlqe8p8iMWU5fzvDwVUTpbXHrcX6XCA4ZFg9xrzMzbJ+JajKMvpMsSKG35xU1PXYXuB7Nr+uwxBUHNvP5J42qjlhhO7RQxs0nUDx28b/A4U9F9MzStkfRLVVMzmSQquoszNuTbzv1OJ/LMg4glzQ/kuCalqISCswl7Exm3g17+fTzxXVzP9TIOkvbG5lvNT6Tm9JSPFSrFMyq5mmEciagCCB4+osNxhnPKkcbSSMFRQWZidgB44rPxGvGBlbJ8yrMxrgydsY2ftFcKd3+G23u2w18nrJ8w5PLPVSGWQ0zIWPVgHKj7AME0q9MctNbTOSj4s4n4gr53yqWgocrSXSks1OXd1892AG334IQM372rihNSgFrU0Vh8P8AzirIqZ5o1jlmkcM24dibn/BxkkjxxtGjuiE3ZASASPMeOLSRY7N894k4frqWZ6+izLK5HCy/m2mVQfIqbdbeGGDBNHUQxzQuHikUMjqbhgehxTMSSRRPGrsgGxVSQPcRi0XKqeWo4Iy1p5GkYRINTG5N0U9feThCYmeesEsnHdW8aFlMEI7u++nywC5VXvRSBo6SllJbUrzRFipA8DcYY3OplbjKtgcgCSOC5Bs2yi2/+PHAZl0+jMPpcgdlMLFoNf1ZBRhv6efx3OIbLJivaOPM8zqcxUq9FS6nt34afvjxsDcn/wDfXE9yZif/ADmZOWUqFaW99iPqpP8AtiNzOrE9UQHnZonuVlKgJck6QV6gXsLja3h0BHyiYnmFlCt2YCq6gIttxG+/34Nic0/LDDm4P5bzVvKlof458DPF9QWCR+DUlP8AZqxP83Z2HFtZSbBJqGlYnyKvNb78CWfdpUVUahSbU0INh06/98dbj5J/Hpv0Y8vGy1SpTtM7+VdN2+fTykbU8faX9TdR/Eflh4UQvntKwG30CT+NMJjlpUplr5mZAG7eWGHUWA06TJuB4+vlthvZLVrU54gjYFEy8EEDrd//AAMYs+RXfg0zx7xzukVv4v8A0uzz/mE/8ZxwGmK0H0uQ6dUojRfPuli33fPEvnEC1vH+ZU7E6JM1nDe4OxP2A43SwLMtLJMv1MdfCZV/3bNZh9oGMd5OtKTfx+L+TDeT6BzSVcBgQdtjix/Af6B1n7sv8AxXWrjeKrlSQ3ZZCt/MA2H3YsTwIf5hVv7sv4YxbL3OzHknrTn6K78H1NTT55RCmdxrmRXQMQrgmxuPHYk4LBmEj83aVi2oJOsAtcWBQi3zN8AuUzvS1UdTE2l4mV1N7dCDgrz7s4eY9JJTo9zU07uAb6zqHs+8WHzxkywnk8r3LX+jNaXb/DDWtzPNKDmJPTCpl+gyAySwNYqUEBIsP3h4bnBNwu/acmA5ULqSQ6R0H1p2wu82mC83ZolqFMcr6HJW4UmDSR8Nt8H/AAgb8kkP7En4pwuNKXV/coeCUp3+l/0RvDNDTV1ZElVYxDWzgkgCyFhe29rr4YJ4eH43m7aYwmNtLAxR2ILwSyru1zYdmBvvv12vjm4Ty6FaWOY1PZ1LKsgkjUDQhEgIv52Vhcjbw6nBjGMrFDSgzyJqVVhl7SyoS6qUQnptq2HgL28ca29HXxJzOkLfiijhosxdKc6ECRdwkk3Masevqx+eLFcov0GoP7NPw0wmuKMokqcuarlqQ88FJqZ5YhqfTaw2Fr2J73oPeHHyhP8AMag/cT8NMSRl5KXba+RT8701cb1Ytf8AN4yPfowuMtjlqalYImN5O4BfY3Nt/TDT5vR00vH88dW7xo8MYDqyqF7viSDt/jpiF4R4SRMzWrM5aGPYrIoXTc263uT7W1r392IVUytszpNvwB/ElH+T8zkgTtOzI1IZPaKnz9QQR7xgr5LLfmBk58hL+G+JrmDw9Dm0yZjFULojHf7Mg3B2t6Duk333Jxz8qKalpuYOVxU5kZlEmpnbziba1h0/x6Rx5FaTQ6ly9BlzPyOtrs9rq2jpjOyU1Ki6CNQ702rY+hGAaqoaw16wVpWm1rHqMyN3Nrg6eu3wGHLn7SnOKyOBlDtDCe8Nur/3456ylVadzU0NG8IXtHuo/a1H36bb+/GisldOspbLsFdXuqevpMAcqpMnyZKmirauV5pHjkcaSsbsrMwva9rXv19+GHwbNlsmYJHls3amOgGtyxc2Lm12PXocJqur56iOSQt2epgQsYC28unXbbfDF5PvrzCtubsKOLc/2kmJri5MePtle2U5OXOXUxvX7YneIZ3puM83qI/bizWdxbxtK23x6YMqHKkzSlqkQXpq2nLRMPC4uPiDb5YCeKf0qzz/AJlU/ithn8nCtZw/Ok25palkS/8AVYBrfacc/k4qtpz7N3E5bwxcPymgN4iyPs8mbMGBWWF0LH+sGsD9pvhu8DG3AFf6JL+GMK7mdxFT1lY+T5ZpNPDIO3kX2WZT7I87Eb+7DQ4H/wBH+YfuS/hjEuNNzjav7KuZlWTJ2X0VlpLLqZ11KBcre2oX6XwdR1KPzUoHkCPCKiFUB3ABQafta/vwCRf0RPgdsTeQ1f8AOXKanS0jRz0wKA2J06V6/DEssdvP6a/kx1OyVy2NqjmTUblm+m1bgt46VkO/yw2eE07Pkoqi+ySA38+2N8J2StCccVlVThFSSrnC6Omlwy3FvRsOvI10cn5BawHa/jHEpnTX9hz4QiaCuRKOFXJSOOFo5LblwSx29bOR8TiRaQGg0drIt1truhOm3Tffw6YiuFs8jyRqoz0dPWQ1MWgxVEetAylWViPeCNvO+9sTYp8sk4jjptLplUwWo0hu8IWhMpS/XzUenriNV1b7T49nRxW7nSevH8nG+bIMmnolZpoHh+pB2KsCDv6bXt4beeH5ycN+BqP3L+GmK9cUZ/BnS0MVJl9LRQ0qP3KaPQpZ2ufkAouetidumLB8mDfgSk94/gTFkbc7a0zNnyd6FnzrOjjlnCq31UezC4Ow6jHZy/8AquHJK2ulEKdvpjVAQTp3AG9/Z8R+q1ugGMOdFDVVfGEv0WF5W+jxtZOuwwJLXZiuX9iKeWnji0gI0Jtp0272oG/S++2I5I7z1KZbl7DbM3pa7hac5VVl2090M4INrjaxIsCQTbYEX64H+TrNJx9ljsqglZL6VA/1beWB1cwzFykVPqkYsLxpANLC/wCsqgDwtfr5EYNOVdDVQcc0U9VAYO1eYqh6+w3QdQBe2+FjjomtjbdedDUzf9JqgedLEf8AqfEZx1W/ROGasqbNLGsK2/aNj9l8b+Isyp6LiuVavXGjUkWmTTdT3nuNt9vlvgW4/q/yrS0cOVA1kYkLyvTguEIFgpt0PeJt6Y24IbuW/RnzVqHr2AdgV0kbeWGVyaH8pZpbotLAB/75MAcOT5nIe7QVPxiKj5nDK5U5VU5fWZnJVBFMsMACqwa1mk6228cb+ZcvG1sx8WGr3oRnFRtxTnhPT8pVP4rY6cv4nr8hyipyqikFPJNUdrLNcahZQAo8unXHLxWNXE+er55jUj/5WxP0PEdPEBrRS2iysZNw2oNe5G1rbfDHHaTOrNOfKA5V0qtlIXa22LF8Em3L3MD+xJ+GMJPivORmz0KxnuU8WjaQsCdvQdN/nhz8JOI+W2YsRcaXHzRRh/BBiHybIoMyiiK1jLqO6BQSSACVHra59wxN5TwWyPUVMmaUpjp43bukggh9AJHUrfVcrexHzGchiRzKzqS6gdm6OVMZv129MEdIKSkkZqT6TAVQiExyWKtqvuRY26HzuL4BbJeLgiCHN4pJc6hljYwSA09PqDJKxVG1FgLXVjfyF7bjDcraaCj5aTQ0v9EIbjcHcvc9PUnCdWogqqxqqeOaeplQa5Z5LkydL+6wAA8AAMOLMduWLkAD82U2HT2hhfIIqqp7g95/ux1rVzd19Z1KgjB8dOkr9xtjmgMV/rtemx9i17/HwxILNlhUgwzKSdm038PLUMPRJNr0R52xaHkrvwHSfvf/AEXFZnp1naR6V7xoLuZQI7E3NgLnbbFl+SRvwDSfvn7lwCNnMDgafiKSOuyzMpKKujXQRvpkUbjoQQfW9vTAaOHeLaaDsqpWeQCzSwzxkON7bSRi21h19d74cFVK6vpQkC3gMae0kI9qQ/HC0hqmvTExBw3xZKNMccjMSQdVRGoIF9N9ERPj4EeODHl1y7qcgr/yvneYtV12grHGLlY79SSSST16WG/usaiSUfrSfPG6mmkaQK7agfEjfBpA6p+2R3EOXCrUSNTioRRYpoDEeoB/u3wvM9hzGjq3OWURSmsps8Z1arb+0pt4dD4YbchbVZR4eeNEocblnAP9U4tjJUldSmJFYeLc0cQ0tIQur2gu9t/Jdvn4YZ/AOQ5lktHO+cVYnqqgr3QNo1F7C5JJO58cTd28JJR8cdNO7NcMxa3mMO7pryEwkVo5gcJ53lPEmaVM+XVElJUVUs8VTDGXQq7FtyPZI1WsbdMB7uqNpc6WHUNscW5naYyuO0ewPQNbGk0mprsAT5nFRZsqxl+WZhmUyxUFBV1LMRYQwM32gWxZLhvh6rpeDpMuq0RJpzqMZN7Cw2Py+3EwEkisFdwPABjiRiZ+wJJuR54BMR2d8B11NHpplCFW2NREbkeRlUG4A6ahfzY4gxwnnha0FNBPva8VXD/ewP2YsD20r/rMPccYaGJuSCfOwweRaE/knLziGqmTtY6emiv3neYPYe5b3+Yw1s7yGau4PnyOkqhFM1OIknddgRaxI+GO9WnU21n3Y65Gb6OWU2a3XAGio3EPBXEHDtVJDmOWz6ENhURRs8T+oYD77HECPZ8PcSBi4jGdydUrm/hqNsaDRxk3KIT52GAZV/IMo4jzuWKiyalqZVkOjWsVo1B6lntYD1vizPLjh+q4Z4Vpcsr5YpKlCWcxX0i/QAnrsBjtQSRgBJHUDoA22JSkZ2hBc3PngAxmj1PfHiKANNtsdB648wAaWUWtbHkUelwcbzj4YAPCO8TjxgGW2MzjzABo7LGyJdJPuxsx944Nho5WjuxNvHGSQKV73wxvHjj3ABytBY+eN6LaMjGePsAHGIyOgtjII3S/2Y6cfeOADRpbX1+zG214iPTGXice+GADjEN8Zdjjp8ce4AOPsfTHTCulAMZ2Hlj4YAP/2Q=="/>
          <p:cNvSpPr>
            <a:spLocks noChangeAspect="1" noChangeArrowheads="1"/>
          </p:cNvSpPr>
          <p:nvPr/>
        </p:nvSpPr>
        <p:spPr bwMode="auto">
          <a:xfrm>
            <a:off x="0" y="-411163"/>
            <a:ext cx="150495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data:image/jpeg;base64,/9j/4AAQSkZJRgABAQAAAQABAAD/2wBDAAkGBwgHBgkIBwgKCgkLDRYPDQwMDRsUFRAWIB0iIiAdHx8kKDQsJCYxJx8fLT0tMTU3Ojo6Iys/RD84QzQ5Ojf/2wBDAQoKCg0MDRoPDxo3JR8lNzc3Nzc3Nzc3Nzc3Nzc3Nzc3Nzc3Nzc3Nzc3Nzc3Nzc3Nzc3Nzc3Nzc3Nzc3Nzc3Nzf/wAARCABaAJ4DASIAAhEBAxEB/8QAHAAAAgIDAQEAAAAAAAAAAAAABgcFCAIDBAEA/8QASxAAAgECBAMFBAUHBwsFAAAAAQIDBBEABRIhBgcxEyJBUWEycYGRFCOhsbMVJDZCYnKyJSYzUnPB8BYXN0NEY3R1otHhgpKjwvH/xAAZAQACAwEAAAAAAAAAAAAAAAAAAQIDBAX/xAAmEQADAAICAgICAQUAAAAAAAAAAQIDEQQSITFBURNhkTJxgbHB/9oADAMBAAIRAxEAPwA85lcWrwvS0emrWCSokYG0XaNpAvcDwF9uh64D05ozTUBnhf6uMhXqZElCgn/0AA/HApzxZ6jjqqjlncLDTxCNNGoAFbkDfbc36eXlgfySn4cqstigqKKufNQT2kvbiOEi5sRvqJ6CwBxXU7e9lkNjMTmuYcvWesN0Zisc8Mculj7ytr+mCflfxuvFwzCJ5tUtKylVZNLMhHtdBcXBHn59RhKZ3RcNZXSsj5ZWy5gQApWrHZLfz/Wv1PS3TGfJeaWm5k5UkUpAnEscgH6y9mzWPxUH4YJhJ7FQ5+NuPE4cz9MueVkU0qzkrBrtdmWxNxbp5HxwOV/NOHrSZ+EJA7py4vb0NsaOaiwjiXMWnW4FHRgNY3Hfm8sR3GkdCmWzCKmh1ilpdMhjXULlr22uOm++Oji481CbMeTM5polsv5rtK/Zy5lTyOTZT9BdcMHIs5nrK80dTNTSMITKOyQqeoHiTfr92K98I0orM2ihCjvVEQO3hck/YDiw1Io/ygorD/YZT/1x4qz4px60TxZHe9gZxRzKjizOty3LswgppqWUxMZ00gkWvZyCvW/l0wKTcc56syyNxDTOA26JXQAEfA4COMd+L88/4+b+M4iMZtbNMvXwPDLeatLdVr6oQ2XvMs0cwJ9y7/Zhi8M5zDnuVJXU7FkZit2jKHbzB3GKlqe8p8iMWU5fzvDwVUTpbXHrcX6XCA4ZFg9xrzMzbJ+JajKMvpMsSKG35xU1PXYXuB7Nr+uwxBUHNvP5J42qjlhhO7RQxs0nUDx28b/A4U9F9MzStkfRLVVMzmSQquoszNuTbzv1OJ/LMg4glzQ/kuCalqISCswl7Exm3g17+fTzxXVzP9TIOkvbG5lvNT6Tm9JSPFSrFMyq5mmEciagCCB4+osNxhnPKkcbSSMFRQWZidgB44rPxGvGBlbJ8yrMxrgydsY2ftFcKd3+G23u2w18nrJ8w5PLPVSGWQ0zIWPVgHKj7AME0q9MctNbTOSj4s4n4gr53yqWgocrSXSks1OXd1892AG334IQM372rihNSgFrU0Vh8P8AzirIqZ5o1jlmkcM24dibn/BxkkjxxtGjuiE3ZASASPMeOLSRY7N894k4frqWZ6+izLK5HCy/m2mVQfIqbdbeGGDBNHUQxzQuHikUMjqbhgehxTMSSRRPGrsgGxVSQPcRi0XKqeWo4Iy1p5GkYRINTG5N0U9feThCYmeesEsnHdW8aFlMEI7u++nywC5VXvRSBo6SllJbUrzRFipA8DcYY3OplbjKtgcgCSOC5Bs2yi2/+PHAZl0+jMPpcgdlMLFoNf1ZBRhv6efx3OIbLJivaOPM8zqcxUq9FS6nt34afvjxsDcn/wDfXE9yZif/ADmZOWUqFaW99iPqpP8AtiNzOrE9UQHnZonuVlKgJck6QV6gXsLja3h0BHyiYnmFlCt2YCq6gIttxG+/34Nic0/LDDm4P5bzVvKlof458DPF9QWCR+DUlP8AZqxP83Z2HFtZSbBJqGlYnyKvNb78CWfdpUVUahSbU0INh06/98dbj5J/Hpv0Y8vGy1SpTtM7+VdN2+fTykbU8faX9TdR/Eflh4UQvntKwG30CT+NMJjlpUplr5mZAG7eWGHUWA06TJuB4+vlthvZLVrU54gjYFEy8EEDrd//AAMYs+RXfg0zx7xzukVv4v8A0uzz/mE/8ZxwGmK0H0uQ6dUojRfPuli33fPEvnEC1vH+ZU7E6JM1nDe4OxP2A43SwLMtLJMv1MdfCZV/3bNZh9oGMd5OtKTfx+L+TDeT6BzSVcBgQdtjix/Af6B1n7sv8AxXWrjeKrlSQ3ZZCt/MA2H3YsTwIf5hVv7sv4YxbL3OzHknrTn6K78H1NTT55RCmdxrmRXQMQrgmxuPHYk4LBmEj83aVi2oJOsAtcWBQi3zN8AuUzvS1UdTE2l4mV1N7dCDgrz7s4eY9JJTo9zU07uAb6zqHs+8WHzxkywnk8r3LX+jNaXb/DDWtzPNKDmJPTCpl+gyAySwNYqUEBIsP3h4bnBNwu/acmA5ULqSQ6R0H1p2wu82mC83ZolqFMcr6HJW4UmDSR8Nt8H/AAgb8kkP7En4pwuNKXV/coeCUp3+l/0RvDNDTV1ZElVYxDWzgkgCyFhe29rr4YJ4eH43m7aYwmNtLAxR2ILwSyru1zYdmBvvv12vjm4Ty6FaWOY1PZ1LKsgkjUDQhEgIv52Vhcjbw6nBjGMrFDSgzyJqVVhl7SyoS6qUQnptq2HgL28ca29HXxJzOkLfiijhosxdKc6ECRdwkk3Masevqx+eLFcov0GoP7NPw0wmuKMokqcuarlqQ88FJqZ5YhqfTaw2Fr2J73oPeHHyhP8AMag/cT8NMSRl5KXba+RT8701cb1Ytf8AN4yPfowuMtjlqalYImN5O4BfY3Nt/TDT5vR00vH88dW7xo8MYDqyqF7viSDt/jpiF4R4SRMzWrM5aGPYrIoXTc263uT7W1r392IVUytszpNvwB/ElH+T8zkgTtOzI1IZPaKnz9QQR7xgr5LLfmBk58hL+G+JrmDw9Dm0yZjFULojHf7Mg3B2t6Duk333Jxz8qKalpuYOVxU5kZlEmpnbziba1h0/x6Rx5FaTQ6ly9BlzPyOtrs9rq2jpjOyU1Ki6CNQ702rY+hGAaqoaw16wVpWm1rHqMyN3Nrg6eu3wGHLn7SnOKyOBlDtDCe8Nur/3456ylVadzU0NG8IXtHuo/a1H36bb+/GisldOspbLsFdXuqevpMAcqpMnyZKmirauV5pHjkcaSsbsrMwva9rXv19+GHwbNlsmYJHls3amOgGtyxc2Lm12PXocJqur56iOSQt2epgQsYC28unXbbfDF5PvrzCtubsKOLc/2kmJri5MePtle2U5OXOXUxvX7YneIZ3puM83qI/bizWdxbxtK23x6YMqHKkzSlqkQXpq2nLRMPC4uPiDb5YCeKf0qzz/AJlU/ithn8nCtZw/Ok25palkS/8AVYBrfacc/k4qtpz7N3E5bwxcPymgN4iyPs8mbMGBWWF0LH+sGsD9pvhu8DG3AFf6JL+GMK7mdxFT1lY+T5ZpNPDIO3kX2WZT7I87Eb+7DQ4H/wBH+YfuS/hjEuNNzjav7KuZlWTJ2X0VlpLLqZ11KBcre2oX6XwdR1KPzUoHkCPCKiFUB3ABQafta/vwCRf0RPgdsTeQ1f8AOXKanS0jRz0wKA2J06V6/DEssdvP6a/kx1OyVy2NqjmTUblm+m1bgt46VkO/yw2eE07Pkoqi+ySA38+2N8J2StCccVlVThFSSrnC6Omlwy3FvRsOvI10cn5BawHa/jHEpnTX9hz4QiaCuRKOFXJSOOFo5LblwSx29bOR8TiRaQGg0drIt1truhOm3Tffw6YiuFs8jyRqoz0dPWQ1MWgxVEetAylWViPeCNvO+9sTYp8sk4jjptLplUwWo0hu8IWhMpS/XzUenriNV1b7T49nRxW7nSevH8nG+bIMmnolZpoHh+pB2KsCDv6bXt4beeH5ycN+BqP3L+GmK9cUZ/BnS0MVJl9LRQ0qP3KaPQpZ2ufkAouetidumLB8mDfgSk94/gTFkbc7a0zNnyd6FnzrOjjlnCq31UezC4Ow6jHZy/8AquHJK2ulEKdvpjVAQTp3AG9/Z8R+q1ugGMOdFDVVfGEv0WF5W+jxtZOuwwJLXZiuX9iKeWnji0gI0Jtp0272oG/S++2I5I7z1KZbl7DbM3pa7hac5VVl2090M4INrjaxIsCQTbYEX64H+TrNJx9ljsqglZL6VA/1beWB1cwzFykVPqkYsLxpANLC/wCsqgDwtfr5EYNOVdDVQcc0U9VAYO1eYqh6+w3QdQBe2+FjjomtjbdedDUzf9JqgedLEf8AqfEZx1W/ROGasqbNLGsK2/aNj9l8b+Isyp6LiuVavXGjUkWmTTdT3nuNt9vlvgW4/q/yrS0cOVA1kYkLyvTguEIFgpt0PeJt6Y24IbuW/RnzVqHr2AdgV0kbeWGVyaH8pZpbotLAB/75MAcOT5nIe7QVPxiKj5nDK5U5VU5fWZnJVBFMsMACqwa1mk6228cb+ZcvG1sx8WGr3oRnFRtxTnhPT8pVP4rY6cv4nr8hyipyqikFPJNUdrLNcahZQAo8unXHLxWNXE+er55jUj/5WxP0PEdPEBrRS2iysZNw2oNe5G1rbfDHHaTOrNOfKA5V0qtlIXa22LF8Em3L3MD+xJ+GMJPivORmz0KxnuU8WjaQsCdvQdN/nhz8JOI+W2YsRcaXHzRRh/BBiHybIoMyiiK1jLqO6BQSSACVHra59wxN5TwWyPUVMmaUpjp43bukggh9AJHUrfVcrexHzGchiRzKzqS6gdm6OVMZv129MEdIKSkkZqT6TAVQiExyWKtqvuRY26HzuL4BbJeLgiCHN4pJc6hljYwSA09PqDJKxVG1FgLXVjfyF7bjDcraaCj5aTQ0v9EIbjcHcvc9PUnCdWogqqxqqeOaeplQa5Z5LkydL+6wAA8AAMOLMduWLkAD82U2HT2hhfIIqqp7g95/ux1rVzd19Z1KgjB8dOkr9xtjmgMV/rtemx9i17/HwxILNlhUgwzKSdm038PLUMPRJNr0R52xaHkrvwHSfvf/AEXFZnp1naR6V7xoLuZQI7E3NgLnbbFl+SRvwDSfvn7lwCNnMDgafiKSOuyzMpKKujXQRvpkUbjoQQfW9vTAaOHeLaaDsqpWeQCzSwzxkON7bSRi21h19d74cFVK6vpQkC3gMae0kI9qQ/HC0hqmvTExBw3xZKNMccjMSQdVRGoIF9N9ERPj4EeODHl1y7qcgr/yvneYtV12grHGLlY79SSSST16WG/usaiSUfrSfPG6mmkaQK7agfEjfBpA6p+2R3EOXCrUSNTioRRYpoDEeoB/u3wvM9hzGjq3OWURSmsps8Z1arb+0pt4dD4YbchbVZR4eeNEocblnAP9U4tjJUldSmJFYeLc0cQ0tIQur2gu9t/Jdvn4YZ/AOQ5lktHO+cVYnqqgr3QNo1F7C5JJO58cTd28JJR8cdNO7NcMxa3mMO7pryEwkVo5gcJ53lPEmaVM+XVElJUVUs8VTDGXQq7FtyPZI1WsbdMB7uqNpc6WHUNscW5naYyuO0ewPQNbGk0mprsAT5nFRZsqxl+WZhmUyxUFBV1LMRYQwM32gWxZLhvh6rpeDpMuq0RJpzqMZN7Cw2Py+3EwEkisFdwPABjiRiZ+wJJuR54BMR2d8B11NHpplCFW2NREbkeRlUG4A6ahfzY4gxwnnha0FNBPva8VXD/ewP2YsD20r/rMPccYaGJuSCfOwweRaE/knLziGqmTtY6emiv3neYPYe5b3+Yw1s7yGau4PnyOkqhFM1OIknddgRaxI+GO9WnU21n3Y65Gb6OWU2a3XAGio3EPBXEHDtVJDmOWz6ENhURRs8T+oYD77HECPZ8PcSBi4jGdydUrm/hqNsaDRxk3KIT52GAZV/IMo4jzuWKiyalqZVkOjWsVo1B6lntYD1vizPLjh+q4Z4Vpcsr5YpKlCWcxX0i/QAnrsBjtQSRgBJHUDoA22JSkZ2hBc3PngAxmj1PfHiKANNtsdB648wAaWUWtbHkUelwcbzj4YAPCO8TjxgGW2MzjzABo7LGyJdJPuxsx944Nho5WjuxNvHGSQKV73wxvHjj3ABytBY+eN6LaMjGePsAHGIyOgtjII3S/2Y6cfeOADRpbX1+zG214iPTGXice+GADjEN8Zdjjp8ce4AOPsfTHTCulAMZ2Hlj4YAP/2Q=="/>
          <p:cNvSpPr>
            <a:spLocks noChangeAspect="1" noChangeArrowheads="1"/>
          </p:cNvSpPr>
          <p:nvPr/>
        </p:nvSpPr>
        <p:spPr bwMode="auto">
          <a:xfrm>
            <a:off x="0" y="-411163"/>
            <a:ext cx="150495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8" name="AutoShape 6" descr="data:image/jpeg;base64,/9j/4AAQSkZJRgABAQAAAQABAAD/2wBDAAkGBwgHBgkIBwgKCgkLDRYPDQwMDRsUFRAWIB0iIiAdHx8kKDQsJCYxJx8fLT0tMTU3Ojo6Iys/RD84QzQ5Ojf/2wBDAQoKCg0MDRoPDxo3JR8lNzc3Nzc3Nzc3Nzc3Nzc3Nzc3Nzc3Nzc3Nzc3Nzc3Nzc3Nzc3Nzc3Nzc3Nzc3Nzc3Nzf/wAARCABaAJ4DASIAAhEBAxEB/8QAHAAAAgIDAQEAAAAAAAAAAAAABgcFCAIDBAEA/8QASxAAAgECBAMFBAUHBwsFAAAAAQIDBBEABRIhBgcxEyJBUWEycYGRFCOhsbMVJDZCYnKyJSYzUnPB8BYXN0NEY3R1otHhgpKjwvH/xAAZAQACAwEAAAAAAAAAAAAAAAAAAQIDBAX/xAAmEQADAAICAgICAQUAAAAAAAAAAQIDEQQSITFBURNhkTJxgbHB/9oADAMBAAIRAxEAPwA85lcWrwvS0emrWCSokYG0XaNpAvcDwF9uh64D05ozTUBnhf6uMhXqZElCgn/0AA/HApzxZ6jjqqjlncLDTxCNNGoAFbkDfbc36eXlgfySn4cqstigqKKufNQT2kvbiOEi5sRvqJ6CwBxXU7e9lkNjMTmuYcvWesN0Zisc8Mculj7ytr+mCflfxuvFwzCJ5tUtKylVZNLMhHtdBcXBHn59RhKZ3RcNZXSsj5ZWy5gQApWrHZLfz/Wv1PS3TGfJeaWm5k5UkUpAnEscgH6y9mzWPxUH4YJhJ7FQ5+NuPE4cz9MueVkU0qzkrBrtdmWxNxbp5HxwOV/NOHrSZ+EJA7py4vb0NsaOaiwjiXMWnW4FHRgNY3Hfm8sR3GkdCmWzCKmh1ilpdMhjXULlr22uOm++Oji481CbMeTM5polsv5rtK/Zy5lTyOTZT9BdcMHIs5nrK80dTNTSMITKOyQqeoHiTfr92K98I0orM2ihCjvVEQO3hck/YDiw1Io/ygorD/YZT/1x4qz4px60TxZHe9gZxRzKjizOty3LswgppqWUxMZ00gkWvZyCvW/l0wKTcc56syyNxDTOA26JXQAEfA4COMd+L88/4+b+M4iMZtbNMvXwPDLeatLdVr6oQ2XvMs0cwJ9y7/Zhi8M5zDnuVJXU7FkZit2jKHbzB3GKlqe8p8iMWU5fzvDwVUTpbXHrcX6XCA4ZFg9xrzMzbJ+JajKMvpMsSKG35xU1PXYXuB7Nr+uwxBUHNvP5J42qjlhhO7RQxs0nUDx28b/A4U9F9MzStkfRLVVMzmSQquoszNuTbzv1OJ/LMg4glzQ/kuCalqISCswl7Exm3g17+fTzxXVzP9TIOkvbG5lvNT6Tm9JSPFSrFMyq5mmEciagCCB4+osNxhnPKkcbSSMFRQWZidgB44rPxGvGBlbJ8yrMxrgydsY2ftFcKd3+G23u2w18nrJ8w5PLPVSGWQ0zIWPVgHKj7AME0q9MctNbTOSj4s4n4gr53yqWgocrSXSks1OXd1892AG334IQM372rihNSgFrU0Vh8P8AzirIqZ5o1jlmkcM24dibn/BxkkjxxtGjuiE3ZASASPMeOLSRY7N894k4frqWZ6+izLK5HCy/m2mVQfIqbdbeGGDBNHUQxzQuHikUMjqbhgehxTMSSRRPGrsgGxVSQPcRi0XKqeWo4Iy1p5GkYRINTG5N0U9feThCYmeesEsnHdW8aFlMEI7u++nywC5VXvRSBo6SllJbUrzRFipA8DcYY3OplbjKtgcgCSOC5Bs2yi2/+PHAZl0+jMPpcgdlMLFoNf1ZBRhv6efx3OIbLJivaOPM8zqcxUq9FS6nt34afvjxsDcn/wDfXE9yZif/ADmZOWUqFaW99iPqpP8AtiNzOrE9UQHnZonuVlKgJck6QV6gXsLja3h0BHyiYnmFlCt2YCq6gIttxG+/34Nic0/LDDm4P5bzVvKlof458DPF9QWCR+DUlP8AZqxP83Z2HFtZSbBJqGlYnyKvNb78CWfdpUVUahSbU0INh06/98dbj5J/Hpv0Y8vGy1SpTtM7+VdN2+fTykbU8faX9TdR/Eflh4UQvntKwG30CT+NMJjlpUplr5mZAG7eWGHUWA06TJuB4+vlthvZLVrU54gjYFEy8EEDrd//AAMYs+RXfg0zx7xzukVv4v8A0uzz/mE/8ZxwGmK0H0uQ6dUojRfPuli33fPEvnEC1vH+ZU7E6JM1nDe4OxP2A43SwLMtLJMv1MdfCZV/3bNZh9oGMd5OtKTfx+L+TDeT6BzSVcBgQdtjix/Af6B1n7sv8AxXWrjeKrlSQ3ZZCt/MA2H3YsTwIf5hVv7sv4YxbL3OzHknrTn6K78H1NTT55RCmdxrmRXQMQrgmxuPHYk4LBmEj83aVi2oJOsAtcWBQi3zN8AuUzvS1UdTE2l4mV1N7dCDgrz7s4eY9JJTo9zU07uAb6zqHs+8WHzxkywnk8r3LX+jNaXb/DDWtzPNKDmJPTCpl+gyAySwNYqUEBIsP3h4bnBNwu/acmA5ULqSQ6R0H1p2wu82mC83ZolqFMcr6HJW4UmDSR8Nt8H/AAgb8kkP7En4pwuNKXV/coeCUp3+l/0RvDNDTV1ZElVYxDWzgkgCyFhe29rr4YJ4eH43m7aYwmNtLAxR2ILwSyru1zYdmBvvv12vjm4Ty6FaWOY1PZ1LKsgkjUDQhEgIv52Vhcjbw6nBjGMrFDSgzyJqVVhl7SyoS6qUQnptq2HgL28ca29HXxJzOkLfiijhosxdKc6ECRdwkk3Masevqx+eLFcov0GoP7NPw0wmuKMokqcuarlqQ88FJqZ5YhqfTaw2Fr2J73oPeHHyhP8AMag/cT8NMSRl5KXba+RT8701cb1Ytf8AN4yPfowuMtjlqalYImN5O4BfY3Nt/TDT5vR00vH88dW7xo8MYDqyqF7viSDt/jpiF4R4SRMzWrM5aGPYrIoXTc263uT7W1r392IVUytszpNvwB/ElH+T8zkgTtOzI1IZPaKnz9QQR7xgr5LLfmBk58hL+G+JrmDw9Dm0yZjFULojHf7Mg3B2t6Duk333Jxz8qKalpuYOVxU5kZlEmpnbziba1h0/x6Rx5FaTQ6ly9BlzPyOtrs9rq2jpjOyU1Ki6CNQ702rY+hGAaqoaw16wVpWm1rHqMyN3Nrg6eu3wGHLn7SnOKyOBlDtDCe8Nur/3456ylVadzU0NG8IXtHuo/a1H36bb+/GisldOspbLsFdXuqevpMAcqpMnyZKmirauV5pHjkcaSsbsrMwva9rXv19+GHwbNlsmYJHls3amOgGtyxc2Lm12PXocJqur56iOSQt2epgQsYC28unXbbfDF5PvrzCtubsKOLc/2kmJri5MePtle2U5OXOXUxvX7YneIZ3puM83qI/bizWdxbxtK23x6YMqHKkzSlqkQXpq2nLRMPC4uPiDb5YCeKf0qzz/AJlU/ithn8nCtZw/Ok25palkS/8AVYBrfacc/k4qtpz7N3E5bwxcPymgN4iyPs8mbMGBWWF0LH+sGsD9pvhu8DG3AFf6JL+GMK7mdxFT1lY+T5ZpNPDIO3kX2WZT7I87Eb+7DQ4H/wBH+YfuS/hjEuNNzjav7KuZlWTJ2X0VlpLLqZ11KBcre2oX6XwdR1KPzUoHkCPCKiFUB3ABQafta/vwCRf0RPgdsTeQ1f8AOXKanS0jRz0wKA2J06V6/DEssdvP6a/kx1OyVy2NqjmTUblm+m1bgt46VkO/yw2eE07Pkoqi+ySA38+2N8J2StCccVlVThFSSrnC6Omlwy3FvRsOvI10cn5BawHa/jHEpnTX9hz4QiaCuRKOFXJSOOFo5LblwSx29bOR8TiRaQGg0drIt1truhOm3Tffw6YiuFs8jyRqoz0dPWQ1MWgxVEetAylWViPeCNvO+9sTYp8sk4jjptLplUwWo0hu8IWhMpS/XzUenriNV1b7T49nRxW7nSevH8nG+bIMmnolZpoHh+pB2KsCDv6bXt4beeH5ycN+BqP3L+GmK9cUZ/BnS0MVJl9LRQ0qP3KaPQpZ2ufkAouetidumLB8mDfgSk94/gTFkbc7a0zNnyd6FnzrOjjlnCq31UezC4Ow6jHZy/8AquHJK2ulEKdvpjVAQTp3AG9/Z8R+q1ugGMOdFDVVfGEv0WF5W+jxtZOuwwJLXZiuX9iKeWnji0gI0Jtp0272oG/S++2I5I7z1KZbl7DbM3pa7hac5VVl2090M4INrjaxIsCQTbYEX64H+TrNJx9ljsqglZL6VA/1beWB1cwzFykVPqkYsLxpANLC/wCsqgDwtfr5EYNOVdDVQcc0U9VAYO1eYqh6+w3QdQBe2+FjjomtjbdedDUzf9JqgedLEf8AqfEZx1W/ROGasqbNLGsK2/aNj9l8b+Isyp6LiuVavXGjUkWmTTdT3nuNt9vlvgW4/q/yrS0cOVA1kYkLyvTguEIFgpt0PeJt6Y24IbuW/RnzVqHr2AdgV0kbeWGVyaH8pZpbotLAB/75MAcOT5nIe7QVPxiKj5nDK5U5VU5fWZnJVBFMsMACqwa1mk6228cb+ZcvG1sx8WGr3oRnFRtxTnhPT8pVP4rY6cv4nr8hyipyqikFPJNUdrLNcahZQAo8unXHLxWNXE+er55jUj/5WxP0PEdPEBrRS2iysZNw2oNe5G1rbfDHHaTOrNOfKA5V0qtlIXa22LF8Em3L3MD+xJ+GMJPivORmz0KxnuU8WjaQsCdvQdN/nhz8JOI+W2YsRcaXHzRRh/BBiHybIoMyiiK1jLqO6BQSSACVHra59wxN5TwWyPUVMmaUpjp43bukggh9AJHUrfVcrexHzGchiRzKzqS6gdm6OVMZv129MEdIKSkkZqT6TAVQiExyWKtqvuRY26HzuL4BbJeLgiCHN4pJc6hljYwSA09PqDJKxVG1FgLXVjfyF7bjDcraaCj5aTQ0v9EIbjcHcvc9PUnCdWogqqxqqeOaeplQa5Z5LkydL+6wAA8AAMOLMduWLkAD82U2HT2hhfIIqqp7g95/ux1rVzd19Z1KgjB8dOkr9xtjmgMV/rtemx9i17/HwxILNlhUgwzKSdm038PLUMPRJNr0R52xaHkrvwHSfvf/AEXFZnp1naR6V7xoLuZQI7E3NgLnbbFl+SRvwDSfvn7lwCNnMDgafiKSOuyzMpKKujXQRvpkUbjoQQfW9vTAaOHeLaaDsqpWeQCzSwzxkON7bSRi21h19d74cFVK6vpQkC3gMae0kI9qQ/HC0hqmvTExBw3xZKNMccjMSQdVRGoIF9N9ERPj4EeODHl1y7qcgr/yvneYtV12grHGLlY79SSSST16WG/usaiSUfrSfPG6mmkaQK7agfEjfBpA6p+2R3EOXCrUSNTioRRYpoDEeoB/u3wvM9hzGjq3OWURSmsps8Z1arb+0pt4dD4YbchbVZR4eeNEocblnAP9U4tjJUldSmJFYeLc0cQ0tIQur2gu9t/Jdvn4YZ/AOQ5lktHO+cVYnqqgr3QNo1F7C5JJO58cTd28JJR8cdNO7NcMxa3mMO7pryEwkVo5gcJ53lPEmaVM+XVElJUVUs8VTDGXQq7FtyPZI1WsbdMB7uqNpc6WHUNscW5naYyuO0ewPQNbGk0mprsAT5nFRZsqxl+WZhmUyxUFBV1LMRYQwM32gWxZLhvh6rpeDpMuq0RJpzqMZN7Cw2Py+3EwEkisFdwPABjiRiZ+wJJuR54BMR2d8B11NHpplCFW2NREbkeRlUG4A6ahfzY4gxwnnha0FNBPva8VXD/ewP2YsD20r/rMPccYaGJuSCfOwweRaE/knLziGqmTtY6emiv3neYPYe5b3+Yw1s7yGau4PnyOkqhFM1OIknddgRaxI+GO9WnU21n3Y65Gb6OWU2a3XAGio3EPBXEHDtVJDmOWz6ENhURRs8T+oYD77HECPZ8PcSBi4jGdydUrm/hqNsaDRxk3KIT52GAZV/IMo4jzuWKiyalqZVkOjWsVo1B6lntYD1vizPLjh+q4Z4Vpcsr5YpKlCWcxX0i/QAnrsBjtQSRgBJHUDoA22JSkZ2hBc3PngAxmj1PfHiKANNtsdB648wAaWUWtbHkUelwcbzj4YAPCO8TjxgGW2MzjzABo7LGyJdJPuxsx944Nho5WjuxNvHGSQKV73wxvHjj3ABytBY+eN6LaMjGePsAHGIyOgtjII3S/2Y6cfeOADRpbX1+zG214iPTGXice+GADjEN8Zdjjp8ce4AOPsfTHTCulAMZ2Hlj4YAP/2Q=="/>
          <p:cNvSpPr>
            <a:spLocks noChangeAspect="1" noChangeArrowheads="1"/>
          </p:cNvSpPr>
          <p:nvPr/>
        </p:nvSpPr>
        <p:spPr bwMode="auto">
          <a:xfrm>
            <a:off x="0" y="-411163"/>
            <a:ext cx="150495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https://encrypted-tbn3.google.com/images?q=tbn:ANd9GcRaVL2YXGocGfR2f5SEdg-Qr5GdqGc4IMVQYBkZFX6bmlg6ZmLT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2838450" cy="1609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Факты </a:t>
            </a:r>
            <a:r>
              <a:rPr lang="ru-RU" sz="4000" dirty="0" smtClean="0"/>
              <a:t>из СМИ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Швеции три человека умерли на дискотеке после выпитой смеси энергетического напитка с крепким алкоголем, а 18–летний ирландский баскетболист Росс </a:t>
            </a:r>
            <a:r>
              <a:rPr lang="ru-RU" dirty="0" err="1" smtClean="0"/>
              <a:t>Куни</a:t>
            </a:r>
            <a:r>
              <a:rPr lang="ru-RU" dirty="0" smtClean="0"/>
              <a:t> после трех банок напитка умер прямо на площадке.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19256" cy="1872208"/>
          </a:xfrm>
        </p:spPr>
        <p:txBody>
          <a:bodyPr>
            <a:normAutofit fontScale="90000"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В Германии нельзя производить энергетические напитки. Во Франции, Дании, Норвегии запрещена их продажа. </a:t>
            </a:r>
            <a:endParaRPr lang="ru-RU" sz="3600" dirty="0"/>
          </a:p>
        </p:txBody>
      </p:sp>
      <p:pic>
        <p:nvPicPr>
          <p:cNvPr id="3074" name="Picture 2" descr="https://encrypted-tbn0.google.com/images?q=tbn:ANd9GcTUtfPddBQ3pTTAzxmMPq5xQ9GgfGrlT9a2c_ADN1ax6hJMoErQ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636912"/>
            <a:ext cx="3175737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579350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Рынок энергетических напитков в России составляет 20 миллионов литров в год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encrypted-tbn3.google.com/images?q=tbn:ANd9GcTtIvuNI6bTPBQt2xb9OqoueX20tm6ST7ldeLeN6CeaQuuppW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2491739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smtClean="0"/>
              <a:t>вы думаете: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люди пьют энергетические напитки? </a:t>
            </a:r>
          </a:p>
          <a:p>
            <a:r>
              <a:rPr lang="ru-RU" dirty="0" smtClean="0"/>
              <a:t>Каков состав энергетических напитков? </a:t>
            </a:r>
          </a:p>
          <a:p>
            <a:r>
              <a:rPr lang="ru-RU" dirty="0" smtClean="0"/>
              <a:t>Вредны они или полезны? </a:t>
            </a:r>
          </a:p>
          <a:p>
            <a:r>
              <a:rPr lang="ru-RU" dirty="0" smtClean="0"/>
              <a:t>Какие есть </a:t>
            </a:r>
            <a:r>
              <a:rPr lang="ru-RU" dirty="0" smtClean="0"/>
              <a:t>виды энергетических напитков? </a:t>
            </a:r>
          </a:p>
          <a:p>
            <a:r>
              <a:rPr lang="ru-RU" dirty="0" smtClean="0"/>
              <a:t>Возможно определить их состав в школьной лаборатории?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    </a:t>
            </a:r>
            <a:r>
              <a:rPr lang="ru-RU" sz="9600" dirty="0" err="1" smtClean="0"/>
              <a:t>Гипотиза</a:t>
            </a:r>
            <a:r>
              <a:rPr lang="ru-RU" sz="9600" dirty="0" smtClean="0"/>
              <a:t>?</a:t>
            </a:r>
            <a:endParaRPr lang="ru-RU" sz="9600" dirty="0"/>
          </a:p>
        </p:txBody>
      </p:sp>
      <p:pic>
        <p:nvPicPr>
          <p:cNvPr id="20482" name="Picture 2" descr="https://encrypted-tbn2.google.com/images?q=tbn:ANd9GcQLFN8WQSF3EPrPg8gYORMUhSCyrmD8KLarXQFMr-lz4ttsOEZ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21297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План  действий?</a:t>
            </a:r>
            <a:endParaRPr lang="ru-RU" sz="8800" dirty="0"/>
          </a:p>
        </p:txBody>
      </p:sp>
      <p:sp>
        <p:nvSpPr>
          <p:cNvPr id="19458" name="AutoShape 2" descr="data:image/jpeg;base64,/9j/4AAQSkZJRgABAQAAAQABAAD/2wBDAAkGBwgHBgkIBwgKCgkLDRYPDQwMDRsUFRAWIB0iIiAdHx8kKDQsJCYxJx8fLT0tMTU3Ojo6Iys/RD84QzQ5Ojf/2wBDAQoKCg0MDRoPDxo3JR8lNzc3Nzc3Nzc3Nzc3Nzc3Nzc3Nzc3Nzc3Nzc3Nzc3Nzc3Nzc3Nzc3Nzc3Nzc3Nzc3Nzf/wAARCACVAK4DASIAAhEBAxEB/8QAHAAAAQUBAQEAAAAAAAAAAAAABgADBAUHAggB/8QARxAAAgEDAgMEBQoCBwYHAAAAAQIDAAQRBSEGEjETIkFRYXGBkaEHFBUWIzJTscHRNFQzQkRSYnPwJDZVcpLxFyVDY5Oy4f/EABkBAAIDAQAAAAAAAAAAAAAAAAECAAMEBf/EACgRAAIBAwQCAgIDAQEAAAAAAAABAgMREgQhMVETQRSxItFhcfAykf/aAAwDAQACEQMRAD8A1rWdWj02JpJGCKoySaH/AK8Wn8xH8a+fKGQthOf8FZhCWlDdnGzcoJPKM4A6mjFOTsimpUwNQ+vFp/Mx0vrxafzMdZ8ba2hwLuZxJgHs44ySPWTivt3p6wlWjkDxMQM53jJ8HA6flTulJeitagPzxzaD+0x0vr1afzMVZ/dWdjHMYo7pnx/6gUFc+w5qHNbmJipGTtgg5BoeN9B86NM+vVn/ADMfxpfXqz/mY/jWXGPbI9ma5MZHg1DGXQfMuzWU4wieIyrNHyAElicbCmPr3ZfzUXvrLREzHZMk9BipI058bz2q+gy//nWphJ+ieZdmk/XuyH9qip244zgt2AmnjUnOBnrWWNYXIAPY5BkMYwRuR+npp61tIWmkjup1JERIYE4BBGBnx2yKZU5dE8y7NI+vlljPzqLHtpfXyx/movfWXXJYlY2jjVo+7lBu3rPQ+sVHKNgd0+6lxfQfMuzWPr5Y/wA3F76R49sR/aovjWTrDI/3VzgEk+gU3yMfCpi+geZGvpxzaOxVLqFiFLYB8Kb+v9h/Nxe81kKRSM6qikuemB1rs2k6uqyxvGC/JlkOx8fdR8cuieZdms/+IGnD+2Re8079erPxuoh3ebBONqxto5YpCCh5kbH3c7inJLnEwlWGVHZ8vvs3ifDapg+ieb+TXRx/p4l5DeRZ5uXr49KLtPuxdQhxXnDte1v0fDLmVcqT03rfeGP4M5pCyE8im+UMZ0+cf+3QBw9OLK/ZzAJjJE8YQnAOR4+ij75RG5NPnbyT9azKG85HDrsynmU+mnhLGVynURy2DFtSN5B88+bQhpGAEzuAwYcmfQPueP8AeG9MW3EFo7kS2a4WWSVpQoOFwQPDHUqKpUv7SaEx3VsxHUdjJyb+ZG4+FNPND2Dw20RQSEczM/MSB0HQVpeo24+zH8aPZcjiWwEYU6cvN2vOzHHM22Obpjm8elT4LmNYrctYRSdqA68zDtHHMW6AY6HyoNMQ3qyk1ZpYYo5LVHaNAitzuAAPQDUjqX7X3+w/Gh/rFyNRsLOERiwhiSWEmMSyEkA7eIz1B8fKo9heW1tpidtAssUZYmQMFEmVYcgyuT1zt4ih27nkumjaRVUIgRFUYCr/AKJpggnGSTjp6KD1T6+w/Eh/rBh9NWj2Ut2NOjI5mjBBGVLKAdsegfHzqLJxHZvOSunoISGHIeoPfwR/17+qh+3uOy+zljEsBPejO3tB8DXdvcWtvMsqJcNykkBmUfHHxFT5L6+/2F6WHf0EV7rNrLA0gslgEg7PCcuRy+BBB2746b7VIGq213BdTQ6cnZ75DEfZgjoNvbn1+dCN5eS3UvPJjAGFUdFHkP361xHPPGnZo7hQSSo8MjBNT5L6+/2T4sb3/X6CG41u1fXPna2gSPsjEBGRlTk94ZGPRUldbsnjYyW8XYIT9lzAE83aZxtk/fX/AKaEC3Wlz7UFqpdA+LEKptbtraJFgsuxglQFEyG7okJO59GRXN7qFgyxzw6f2MazpcsObJbJO2D0z/oUOT3Algt4ivfiDDP94ZyPzNSJryCS2hgubaQPEgVXV+U469CKdamXX2D4sAgg1S2m1E3MECiOGMRdkhB3JOGBIwSAcHPka41LijTzd3a/NHbnLKGwuX3bqOXw5gdt+6Mk1TRalaRXKXKW7h0QqFyvKduvTY+moNtNEt4bm4HMFJk5cZ538B7/AMqD1L2CtLHsL5dcsZLiYLaxiVZV5YCBhFzmTJxjBAA36EmoD8T6Skri5sZZZY5udGflBGOX+6AD08aEZJHZpGLnmk++c9fGmGXPWleql6X2D4ke/ocnmS41ZpowVWS45lB8AW6VvvDH8H/rzrz7AuLiL/MX869BcMfwnv8AzrNKWTbN1BWVik+UZOfTbhfNP1rJjCw6H31rXyiOE064Y+CfrWZWt2sU0cy9UORg4+IoArckR47iEKZEdebpzLjNWC2zoLfMTss3J9rzd0Fj0FdXl2b2YSskK4Oyqmc+vO599SNOtZbuUKlvbxAAlZTbZAPr8KZJXKx17tNFknt+zF0s8XjLhVHMw8OpxVUtw6YlVfu7g8uR8a+zTOxYPBb82cFuxXPvpuMyyKttHGjljhe7lifXmpfcOxaXEUDST3SATQmQhI7c7jOT3tu6PZUqHTrOaKNiskUrrzBO0yCPXjr4Y9fliqZtP1KyjaZsxhR3uWUZAzjoDXyLUryPui4lx494599FNLlBSCe44MnuJGOlSo6HcRzHlYD19D8K6X5OtZYAs9queuZDt8KIODJbe/somjRoZUADoGJx1wRnwI8fXRsh2GevjSpGicY7OJnWn/JxdRZkm1OOKXlIURxFgCR1ySK7uNAg0/Tb2K1aS4keNg88gDNKcdMeCjyoz1nVrDSoA+oXCxiQlEQAs8hxnCquSxx4AUMXWtWmpqbbTZpbeRnWKRZoXheMMcK3KwBILYXmGRvRsGNo3djOXswI4Q5MT9m0szEE8q82AMee3xrmHT3lge4RvsVMgycZwq82cZ8fRVnxDNLa6vNHcwJHcAFJoiQyMueZSD6se6qdrqXpGVjXvYCDAHMMEerFF2RnHQbeQzRwKwj7DmJk6h1Gc9fWPbTV6vaXcEfMBmGJQWOw7i9ffTcUvZxPHkL22AzkE4XrjHu91K8mHbo0DluzjRQ2MZKgDIFC+wDqGyc6klnOeUk4fl3K7Zx66gASOrFEZwoyxAyAPTT9vdyQXXzh8yHvA5bc5BGc+e9fE1GaBJIrQmKJ+ozlj7fZU2IRX5lbldSGB+6Rg1J1MW8TRCDGTGDIFfmAbfYH3Vzql0l1NHInURIr7Yy4G59pqCTSkY7C+biL/MX8xXoLhg/7J7/zrzzCft4v+dfzr0Nwv/CH1mgWUij+UhefTLlfOP8AWslitJ2DdkC3KMn0DOP1rXPlGYJptwT/AHP1rOdGu4471eZOYOrJgAHqNtj6cUy3YKvJXm3uooTLKvKoblOT405NcSxuYXmaRQNsPkY9VX1wt1dRy5tCvaFjy9qoUEgAkjPXIyPXVO+m3FmwuZEQBGBI7RST7AaMlbgrQwJwdiQKlaWQ1/A2wEbh2J8FXc/Co8+m9nNdDtRGsLkAFlBPl1IrvR3CfO2mXmQQ94A7kF1BoLkaw/pyC4a6gU4klhPIP7zBg2PcDU/TIbLWdds7cwvDCcAjmLlgPDptXFhfaQl3BIsLxycwwMEhGyMHruOo9tSOFJo7biTkcqB2hRRy5JPNgY8tsk+gU73CuQj1I9vxu+jtNPZWklkkjGBjG0yJkKiuN1GXYty4Oy771U3tnxRwudQ1qCdRaWw5orcTO4uFJACshJ7xzsw3z55xR5rNna6lFHDcu6OrdpDJE2JI2H9ZT7ceRBwap0sIpbpPpDWLzUltWDJbyGNVVx0ZlRRk75AO2QDilaSNMU2uAIml4h4n4h5NTmPDWoSQKID2u/Yg5YRtkEEnHNjBwFz4UQX9ja6vqekabZXk8x0pxNcXsb5JwByxFj1LNhiN8BcnGRT+sXdhBYyw67DHcK8hYJclH2B2wvoqx0CC1ltVayKJByjs1hACAejFLlfgeVNx/ob+UHTobzRHvmRUurZhlwN2XyPw91ZWCOdQWwM7nyFbw1nFPp8lrcIrxupVgwzkGsZ4gkhjuGsYbW3CQSf0g+/J6MjoPjTtGWaJkmnWsFsQsRnkVOZZFJIkPlhT09dVxitUWKe8RoAHw1swYmQYz3fLfY5NMQRNcIz2+nc6g4LCV9vbmnvmUuQJLK2XmBI5pXJ+Bo8iFbPN2zlyqqT4IAAPUBX2yiilaczBiscTSAK3LkjAG/tqU1sZZ+wjsow5jLgh3Gw9B8aiWwMcd+jgqywYI8u+tLbchHmCleeNCqZxu2f0pkj0ip7KuIUZSyRwdpyj+sxOT+nup/Sre3uY1ecqGa6VVRUzzDlJI9A/ahiAqIv6eP8A51/MV6I4Y/hK87RkdvGR05x+deieF/4OlRZS4KP5SV59MuF81H5isiSJ1dcnuk7nyFa/8oaPLZyxxAF25QoJxk5FZ/HoWokDMCf/ACL+9K5xjyyyVOc/+Vcj2s1r885LwxC2VO4Ih07w6kjckZzmmLea3N6Fkf7DtN2/w5/arm04WuJ7lEuwY4m2LIysasNV4Dt7exlntbmdpVTKhuUAn9qdTyV1wV+GSdmtyNwzKt/rF1LJETz8z+GEyTgfpUO9jhttZvoZy0UcsbIDjmIyAQT7QKc4b0a8t72X5xygcndIkznf0V1xJp11PrtzLEsfI5GMyAb8ozS+WNsrljpVLY23K+xsbY39v/t0R+1UgKjZO/TcACtT0bhiwsFF3JAkl2xLmRhnlJJO1CPBmkTyTLHNAhKvzmTIYAD01p0u0e1Wxaa2A6bjs+QI43+kYtT0+5sYZXiETrIY1J5e8pA9Z/ShrTuFtfkS8lEixG8bMkc0hDdSfAedakzA7Hr419RQRkeFVypps2U9U4RSUUYPe6Rf2t1LHcxypJJ94uu5AP8Ae6EVo3yewyx8PRrgf0rMrDoRRVcwwTdyWNWU/wBUgEUohDbKscKLGgGFVRgCq4wxd7llfVeWGONiVCxLNnYYoL4w4Otr2K41Oy+xmVS8iYyHwPgaMQ6oq5Iyetc286M7QuN8HpWn1uc9q5h9sUjtViLIkyzEkuRgIygHAPU7VysNxluyvOa3jk2C3Ch2Ho3q/wBd4XS01lITdcwmuB3QoUhGYjY56jfwqI2iaY8knfuOWEAFRKpLHPLtt7aTNLYCozfoYQq2u6KvaCToCGIbGSeuaavbntbS/iWaBFZgASuAAWU7keoU7oWmQLqUVw0+0d8I41VgTgEHven0Cmb3TYlgvxBdW7x8w5G7TGcMooeSPth8FToHpZiqxhHPaw5VXQ7EZyP1pkXM0colSQh85z6atbjQzDB2hvbfmyuVyQO8MjfzpmHQL64VTEYWB/rCTu9cZzjpmkzVxXQqc2KuJvt4/wDnH516P4X/AIOsBudEuLOa2L3Fo4kII5JT4HB6geNb9wx/B0U03YaEJRW4O/KgAdInD/dPLn1cwrOHszbTqBGCpOwPhWpcf9n8zl7VFdOXdWGQd6A3njlljJ5evu2rn62VppHX0EbwbLHhtQdT+yiTtIl5u6MZ9vh1o11KIT2E0TIGDRnKnxxv+YoQ4YnX6TuWbCqsQXmPQnu+PsoovNb0y0jL3N3Cv+EOCT7BW6liqL9GStm63YL6SLWKaedFWMISXIHRfH2UtShtb65a6iVXWXBDFeowKr7WZPnOpxwPz28kUrQsP6yEZHw/KnLG/jaGFQTgKo9JOMfpWKcWtOrdmmE76lr+A54GtUt9JEiqqlzjYY6URSunLjnXr50PQKINAgTLoQVIbpgk+Xj16VNhYiP+kHr5RmulSjaCRz6v5TbHp8Z7hBPrrkS8owKjTP8AaqrSs2QTjZR8BTE92luqhSMg1XUk1wNCNyW0uO95mmmcSnlDd4b1D+eiY4CgKBgnPif+9TUKCNjgczLuapi22M1ZEe4uwCkxciMRs7D1HanFiYYuJGz2neXvbY9gFUt0We4+blsxqQfVk9KIrIo8fKyh0U5VWON60JuRW1bcrruKzutWKSxGR4GjbGf6PHe5iSc+z01V2eoabZ8XX0+UjtU2LBe6pyOm3makca28Fho2rXEEYhkm025MgQnfCbHPtrNuEG59Iuy75HISSTnOGT9qWaWOXTLKTvLHtFhez2nbM0cnLJPqTyrGDjnU1M4F4ei1C7vrS9l7LkVSVhIbm3yCG6YGw286F7hZJtUsRErMxdiAvXpRv8mOkTafq8onBWRLTDxkAcnMykDI6/dNZ4QU2rmhzcfJZ9BLqPB+mRaXcFHkRo05+0fBACr0x/o0F6HAlzcxIy4QBiQpx/WH71qupwvPpd7DH9+S3kVfWVIFY5FNdaTdLGSEkIKsevdJBB+FWVYKM00V0JucGmy34y020s9Qs4LdW5AgIDtzHJY1ofC+1n7T+dYzLqMt1cW7TzSTP2hALtnA5unxrZuF/wCD9/51KTvKQtZNRimU3yhoZLGVB4r+tZXOk1u65GwbrWifLC7JwzqDIxVhFkEHcbisA0jt9T1G3snvuzE8gjMk8xVFz4k0lejm8rj6euqcWrGn2MlxbSLzGPnMseVbG4ZVYe4EVSahr8sN7eWlxp1i3LIeeSIg5HMQASvjtvk5rQYuCTJez3M95DJFdcjyGNscrKvKAu/TYUGcVcMWGg3bXtlqkcneLPAiHJYkDduc9S1VqpSnaAc5puaIyXqRW8UVw/zbJdschykZBKrgHPjjrXPDV6sg+ZyOO2UlkYnYjxH5n/tVRpFi2tfWG4nv4Ld7W0aRe0cd8hgSB44wpGRnqKo9LuOaaNg7Ie1XLncqPE+6uvOjSdLxJHLjVqxq+Zs9D36k8NN2UgeQWwZAX6t160CpxVfrG0sZcsOXOWk5e945yR57eyqq/k+i57ptLmE8UR/2eZSOVxjI6bHrVNHC5juBy4PZx4wi5HXODnPuHurFWk4KyZ19IlO7auFGn8Vam/ERe+uuaAW7csKgKobu7+fn1PjUrUtfdUDvIOvnQ/w/w7qd5MJBAArDulzzE+kAb1oWhcC27xEapp0knQmWSQoF9AUHOPXVEaiez5JXjaTklYg6XqkNzCnazBU5wx73towjKmENG4KHo2etV0vyZ8POcxPewE+Cy/oQa5b5PXji7Kx167iQbhJYhIntUECrUkjI5XK3XtcTS5pYIrlVlYht1BUN3cZONtj5jbNW+k6qZbKGYyxuxX7Ur0z199QrngC6eEBLu2ZsEYMZRSd98b0Om+h0WC30h7q2kltXcXDJLuzE5O2Nuvwp4b3sRtW3D271IFDI0UUy4ZRzpuBgZHtNA2o6pb3NveXE1rBbLGCix28YVmUDmPMR57VdxXa31pKIXR4yGwmc77+NA91C1xo880astxIuRCfEMD8QQPfVdVSVy6io3O01DT0ggvreDspkUN2mSSqnqMjGD03rSeBXMtvPeTM7SSMI+Z+pVRt+dYotvcRwWtu8bgns1cFd0yQDn30QLxhcaEbexluJBA55jKPvZXHdIIPUeWNulW6VZXT9A1n4RuvZuHbqrd44GayHW7C3g1+8ge+aSdZC3LjmOOoBPhtiqNPlRv7medZVgSMLgMC3ewdjj01QX1zc3moHUGlllEqFTM5zzMMbe4itGpoLxZpmTSVn5sJLkIbG0F1fxW9vPHJcrNholJJByNulbbwwMWhBGNzt7a8zaFcyx8RxMXfma6hU4cjOWAzt5V6Z4a/hT6z+dY6UUrs16h8Ap8sf+7Gpf5J/MV50s7wQMOVTjPQkYr0X8sn+6+o/5J/MVgvCPDp1+4nDXCQxW6h3HMokfrsoJ9B38NvOrsbmdOxaaXqi26yqJ2jULzKEYnHoqBe6rcXEnJJdzyW3aBljdzy4zttRDJw7ZHto/o6/heMLyc+W5wc5OQfDYe30VzLw3Y3FhLd6gs+kRRLhXZ1kEh8MIN98ejrSwptSW3BZOcMP7Km50+1uI2eKTdeqOcEH1GudLt7MSi3lXMpOcq3hVPJdXqokbNzxoO6sgDY9FRpLmbmHNheXwUBfyrqeeKaeJzVp24tZB/ZajFcPcaNDafOYni7OAwJ31kGOVgfIegVqPB/BMcdjFPrSMZyozAZQ2D5nGw9QzWH8O6zcaJei+09+SV4jGSRkYJBP/wBRRpbfKTrI3kNtIPJo2H5NXLryk5tpG+heMErm6RW8VtEI4YBEgGFWMDanF8Rhhk53Oaxu2+U+8GOeyjbz5Jivwwfzq2g+VBcDtbW4HqYMPiaoyl0Pjf2acSR3VKgDrtUe+vLbT7dru+lihgQHLu2PdQEvyp6egJl+dA46djn8qz3ibibUuKLoSXshjtkOI7dTsPSfSaibl6BawZa/x9PrWpW2maAzQ2jyhZLg7NIP7o8gentrP77RdWkumaaxuWd2yxEZOSfUKi99WUx5DgjlIODnw3ox0bivX9M1SC0vTD3njWV58ghDg5O+M4z8KujCyuI5K9mXei6FM7wI9upSBVMhZSE7XqRt45YjbyoPv7aeKbU9KneQOGlVCXLcpB5lwcnG2PGiW/471C3tms7PTUlYYJklkwN984HXr0PiKFLOCVppXmjftTO0kmNwSxyce3NWWukIqqi7lNwtJBJLJ86uLj52M9nGGbGMbk+FQNauJfnSv27yJ23P83KEKpGwIJyD7Ku206O3ubrBUBmYAIp5hk+iqnUNO1BhzwwySRBcDtJASvnsTtmtFCioxbYa2o8jjFeiBpdo0b87xRPlMhZD09dXmmST3OnajaQRIsylbhEUd3ZuVgo8uVht/hFV0EhRYojA5ucAcoU7nyoy4a0G7tmfUZ3Ec7qQkR3KA+eNs1snCnKlijJGc1UyKiz4U1eOay1BYYe0WeOWSEnDcoYHPp9Veg+GTm1J9JrJka47RDO0mQ47ynK9a1jhje0O+dz+dc6dOMLYmtVJTf5Ap8sf+7Gpf5J/MV5x06BZ7lUMnZ4ywbGcYr0r8rFncXvD19BaRNNNJFhUUZJORXn5eE+I0OU0q7B8wMH86RcBJYmvTbiGbVL5gEbHJO2MDptncb/tXE1u6wxgy9qcbsW6geR3618i4a4kX72mXp3z7ffT/wBXOICgH0TenHTYbfGpFtMM7NWRzNYRGbsxIeUAgZwT1x4eioU2lx/Zs82xByAMEHBP6VN+rnEWQfoq9yOh2/emJeGeJH5QumXmF6DHT41dKVyiEbMZsrYNbkl2DL90YxkedTYrYhsdrnwGB97cdN/T8Kbj4a4jXH/ld5n/AF6aeTh7iEYzpV7t6v3qmXJfHYkdj2aowYsWJyB0FTOyXn5O0YEdelRodB17ADabeKB0zj96lDQda2P0fc5xjOB+9Iw3ITP3sfnS5xUw6BrOd9OuCfMgfvS+r2sf8NuPcP3qJBbK+SZsbV3PqTTIz32ZIkU5VdjjBxj24qaeHdX/AOG3HuH70hwxqssbI2nzgNtkgYqxPaxVKKlyVc2v2Ux5lMys27ZXGT6hVnZcV6TZ2M57B57qQEfd6bbHPrqEOCtUAkX5hKQBtsKgngzXgzZ0y55fUv71W4Jmb40H7f8A6O2V9dTRNLEx5CTt5Gq/UrmaRgOZ0PkhwKKdJ4Z1O1sDG1hOGYliuB+9QbnhfWHuOddLuSPPA/etsarwx9BVNKV0UuhfPjfpLbzhOXq8r7AZo1udSaWJo0ugZAO8yjFDL8La6rEx6Rc+vA/erXTNA1mGHEmm3IJ3ORSqVlZMdpt8DK63PbXcET3byFpFAHL6RXozhg5tM+v8686XXDmsSXtvIulXJCzKSwUYABBr0Zw0jJad4b1TN3ZbBbFpdWsVwMSLmoX0LZ4z2Y91KlVYwvoWz/DHupfQtn+GPdSpUSC+hbP8Me6l9C2f4Y91KlUIxfQtn+GPdS+hbP8ADHupUqBBfQtn+GPdS+hbP8Me6lSoogvoWz/DHupfQtn+GPdSpVCC+hbP8Me6l9C2f4Y91KlUIL6Fs/wx7qX0LZ/hj3UqVQAvoWz/AAx7qX0LZ/hj3UqVAawvoWz/AAx7qX0LZ/hj3UqVEB9GjWYOezHuqfBCkScqDApUqBD/2Q=="/>
          <p:cNvSpPr>
            <a:spLocks noChangeAspect="1" noChangeArrowheads="1"/>
          </p:cNvSpPr>
          <p:nvPr/>
        </p:nvSpPr>
        <p:spPr bwMode="auto">
          <a:xfrm>
            <a:off x="0" y="-647700"/>
            <a:ext cx="1600200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data:image/jpeg;base64,/9j/4AAQSkZJRgABAQAAAQABAAD/2wBDAAkGBwgHBgkIBwgKCgkLDRYPDQwMDRsUFRAWIB0iIiAdHx8kKDQsJCYxJx8fLT0tMTU3Ojo6Iys/RD84QzQ5Ojf/2wBDAQoKCg0MDRoPDxo3JR8lNzc3Nzc3Nzc3Nzc3Nzc3Nzc3Nzc3Nzc3Nzc3Nzc3Nzc3Nzc3Nzc3Nzc3Nzc3Nzc3Nzf/wAARCACVAK4DASIAAhEBAxEB/8QAHAAAAQUBAQEAAAAAAAAAAAAABgADBAUHAggB/8QARxAAAgEDAgMEBQoCBwYHAAAAAQIDAAQRBSEGEjETIkFRYXGBkaEHFBUWIzJTscHRNFQzQkRSYnPwJDZVcpLxFyVDY5Oy4f/EABkBAAIDAQAAAAAAAAAAAAAAAAECAAMEBf/EACgRAAIBAwQCAgIDAQEAAAAAAAABAgMREgQhMVETQRSxItFhcfAykf/aAAwDAQACEQMRAD8A1rWdWj02JpJGCKoySaH/AK8Wn8xH8a+fKGQthOf8FZhCWlDdnGzcoJPKM4A6mjFOTsimpUwNQ+vFp/Mx0vrxafzMdZ8ba2hwLuZxJgHs44ySPWTivt3p6wlWjkDxMQM53jJ8HA6flTulJeitagPzxzaD+0x0vr1afzMVZ/dWdjHMYo7pnx/6gUFc+w5qHNbmJipGTtgg5BoeN9B86NM+vVn/ADMfxpfXqz/mY/jWXGPbI9ma5MZHg1DGXQfMuzWU4wieIyrNHyAElicbCmPr3ZfzUXvrLREzHZMk9BipI058bz2q+gy//nWphJ+ieZdmk/XuyH9qip244zgt2AmnjUnOBnrWWNYXIAPY5BkMYwRuR+npp61tIWmkjup1JERIYE4BBGBnx2yKZU5dE8y7NI+vlljPzqLHtpfXyx/movfWXXJYlY2jjVo+7lBu3rPQ+sVHKNgd0+6lxfQfMuzWPr5Y/wA3F76R49sR/aovjWTrDI/3VzgEk+gU3yMfCpi+geZGvpxzaOxVLqFiFLYB8Kb+v9h/Nxe81kKRSM6qikuemB1rs2k6uqyxvGC/JlkOx8fdR8cuieZdms/+IGnD+2Re8079erPxuoh3ebBONqxto5YpCCh5kbH3c7inJLnEwlWGVHZ8vvs3ifDapg+ieb+TXRx/p4l5DeRZ5uXr49KLtPuxdQhxXnDte1v0fDLmVcqT03rfeGP4M5pCyE8im+UMZ0+cf+3QBw9OLK/ZzAJjJE8YQnAOR4+ij75RG5NPnbyT9azKG85HDrsynmU+mnhLGVynURy2DFtSN5B88+bQhpGAEzuAwYcmfQPueP8AeG9MW3EFo7kS2a4WWSVpQoOFwQPDHUqKpUv7SaEx3VsxHUdjJyb+ZG4+FNPND2Dw20RQSEczM/MSB0HQVpeo24+zH8aPZcjiWwEYU6cvN2vOzHHM22Obpjm8elT4LmNYrctYRSdqA68zDtHHMW6AY6HyoNMQ3qyk1ZpYYo5LVHaNAitzuAAPQDUjqX7X3+w/Gh/rFyNRsLOERiwhiSWEmMSyEkA7eIz1B8fKo9heW1tpidtAssUZYmQMFEmVYcgyuT1zt4ih27nkumjaRVUIgRFUYCr/AKJpggnGSTjp6KD1T6+w/Eh/rBh9NWj2Ut2NOjI5mjBBGVLKAdsegfHzqLJxHZvOSunoISGHIeoPfwR/17+qh+3uOy+zljEsBPejO3tB8DXdvcWtvMsqJcNykkBmUfHHxFT5L6+/2F6WHf0EV7rNrLA0gslgEg7PCcuRy+BBB2746b7VIGq213BdTQ6cnZ75DEfZgjoNvbn1+dCN5eS3UvPJjAGFUdFHkP361xHPPGnZo7hQSSo8MjBNT5L6+/2T4sb3/X6CG41u1fXPna2gSPsjEBGRlTk94ZGPRUldbsnjYyW8XYIT9lzAE83aZxtk/fX/AKaEC3Wlz7UFqpdA+LEKptbtraJFgsuxglQFEyG7okJO59GRXN7qFgyxzw6f2MazpcsObJbJO2D0z/oUOT3Algt4ivfiDDP94ZyPzNSJryCS2hgubaQPEgVXV+U469CKdamXX2D4sAgg1S2m1E3MECiOGMRdkhB3JOGBIwSAcHPka41LijTzd3a/NHbnLKGwuX3bqOXw5gdt+6Mk1TRalaRXKXKW7h0QqFyvKduvTY+moNtNEt4bm4HMFJk5cZ538B7/AMqD1L2CtLHsL5dcsZLiYLaxiVZV5YCBhFzmTJxjBAA36EmoD8T6Skri5sZZZY5udGflBGOX+6AD08aEZJHZpGLnmk++c9fGmGXPWleql6X2D4ke/ocnmS41ZpowVWS45lB8AW6VvvDH8H/rzrz7AuLiL/MX869BcMfwnv8AzrNKWTbN1BWVik+UZOfTbhfNP1rJjCw6H31rXyiOE064Y+CfrWZWt2sU0cy9UORg4+IoArckR47iEKZEdebpzLjNWC2zoLfMTss3J9rzd0Fj0FdXl2b2YSskK4Oyqmc+vO599SNOtZbuUKlvbxAAlZTbZAPr8KZJXKx17tNFknt+zF0s8XjLhVHMw8OpxVUtw6YlVfu7g8uR8a+zTOxYPBb82cFuxXPvpuMyyKttHGjljhe7lifXmpfcOxaXEUDST3SATQmQhI7c7jOT3tu6PZUqHTrOaKNiskUrrzBO0yCPXjr4Y9fliqZtP1KyjaZsxhR3uWUZAzjoDXyLUryPui4lx494599FNLlBSCe44MnuJGOlSo6HcRzHlYD19D8K6X5OtZYAs9queuZDt8KIODJbe/somjRoZUADoGJx1wRnwI8fXRsh2GevjSpGicY7OJnWn/JxdRZkm1OOKXlIURxFgCR1ySK7uNAg0/Tb2K1aS4keNg88gDNKcdMeCjyoz1nVrDSoA+oXCxiQlEQAs8hxnCquSxx4AUMXWtWmpqbbTZpbeRnWKRZoXheMMcK3KwBILYXmGRvRsGNo3djOXswI4Q5MT9m0szEE8q82AMee3xrmHT3lge4RvsVMgycZwq82cZ8fRVnxDNLa6vNHcwJHcAFJoiQyMueZSD6se6qdrqXpGVjXvYCDAHMMEerFF2RnHQbeQzRwKwj7DmJk6h1Gc9fWPbTV6vaXcEfMBmGJQWOw7i9ffTcUvZxPHkL22AzkE4XrjHu91K8mHbo0DluzjRQ2MZKgDIFC+wDqGyc6klnOeUk4fl3K7Zx66gASOrFEZwoyxAyAPTT9vdyQXXzh8yHvA5bc5BGc+e9fE1GaBJIrQmKJ+ozlj7fZU2IRX5lbldSGB+6Rg1J1MW8TRCDGTGDIFfmAbfYH3Vzql0l1NHInURIr7Yy4G59pqCTSkY7C+biL/MX8xXoLhg/7J7/zrzzCft4v+dfzr0Nwv/CH1mgWUij+UhefTLlfOP8AWslitJ2DdkC3KMn0DOP1rXPlGYJptwT/AHP1rOdGu4471eZOYOrJgAHqNtj6cUy3YKvJXm3uooTLKvKoblOT405NcSxuYXmaRQNsPkY9VX1wt1dRy5tCvaFjy9qoUEgAkjPXIyPXVO+m3FmwuZEQBGBI7RST7AaMlbgrQwJwdiQKlaWQ1/A2wEbh2J8FXc/Co8+m9nNdDtRGsLkAFlBPl1IrvR3CfO2mXmQQ94A7kF1BoLkaw/pyC4a6gU4klhPIP7zBg2PcDU/TIbLWdds7cwvDCcAjmLlgPDptXFhfaQl3BIsLxycwwMEhGyMHruOo9tSOFJo7biTkcqB2hRRy5JPNgY8tsk+gU73CuQj1I9vxu+jtNPZWklkkjGBjG0yJkKiuN1GXYty4Oy771U3tnxRwudQ1qCdRaWw5orcTO4uFJACshJ7xzsw3z55xR5rNna6lFHDcu6OrdpDJE2JI2H9ZT7ceRBwap0sIpbpPpDWLzUltWDJbyGNVVx0ZlRRk75AO2QDilaSNMU2uAIml4h4n4h5NTmPDWoSQKID2u/Yg5YRtkEEnHNjBwFz4UQX9ja6vqekabZXk8x0pxNcXsb5JwByxFj1LNhiN8BcnGRT+sXdhBYyw67DHcK8hYJclH2B2wvoqx0CC1ltVayKJByjs1hACAejFLlfgeVNx/ob+UHTobzRHvmRUurZhlwN2XyPw91ZWCOdQWwM7nyFbw1nFPp8lrcIrxupVgwzkGsZ4gkhjuGsYbW3CQSf0g+/J6MjoPjTtGWaJkmnWsFsQsRnkVOZZFJIkPlhT09dVxitUWKe8RoAHw1swYmQYz3fLfY5NMQRNcIz2+nc6g4LCV9vbmnvmUuQJLK2XmBI5pXJ+Bo8iFbPN2zlyqqT4IAAPUBX2yiilaczBiscTSAK3LkjAG/tqU1sZZ+wjsow5jLgh3Gw9B8aiWwMcd+jgqywYI8u+tLbchHmCleeNCqZxu2f0pkj0ip7KuIUZSyRwdpyj+sxOT+nup/Sre3uY1ecqGa6VVRUzzDlJI9A/ahiAqIv6eP8A51/MV6I4Y/hK87RkdvGR05x+deieF/4OlRZS4KP5SV59MuF81H5isiSJ1dcnuk7nyFa/8oaPLZyxxAF25QoJxk5FZ/HoWokDMCf/ACL+9K5xjyyyVOc/+Vcj2s1r885LwxC2VO4Ih07w6kjckZzmmLea3N6Fkf7DtN2/w5/arm04WuJ7lEuwY4m2LIysasNV4Dt7exlntbmdpVTKhuUAn9qdTyV1wV+GSdmtyNwzKt/rF1LJETz8z+GEyTgfpUO9jhttZvoZy0UcsbIDjmIyAQT7QKc4b0a8t72X5xygcndIkznf0V1xJp11PrtzLEsfI5GMyAb8ozS+WNsrljpVLY23K+xsbY39v/t0R+1UgKjZO/TcACtT0bhiwsFF3JAkl2xLmRhnlJJO1CPBmkTyTLHNAhKvzmTIYAD01p0u0e1Wxaa2A6bjs+QI43+kYtT0+5sYZXiETrIY1J5e8pA9Z/ShrTuFtfkS8lEixG8bMkc0hDdSfAedakzA7Hr419RQRkeFVypps2U9U4RSUUYPe6Rf2t1LHcxypJJ94uu5AP8Ae6EVo3yewyx8PRrgf0rMrDoRRVcwwTdyWNWU/wBUgEUohDbKscKLGgGFVRgCq4wxd7llfVeWGONiVCxLNnYYoL4w4Otr2K41Oy+xmVS8iYyHwPgaMQ6oq5Iyetc286M7QuN8HpWn1uc9q5h9sUjtViLIkyzEkuRgIygHAPU7VysNxluyvOa3jk2C3Ch2Ho3q/wBd4XS01lITdcwmuB3QoUhGYjY56jfwqI2iaY8knfuOWEAFRKpLHPLtt7aTNLYCozfoYQq2u6KvaCToCGIbGSeuaavbntbS/iWaBFZgASuAAWU7keoU7oWmQLqUVw0+0d8I41VgTgEHven0Cmb3TYlgvxBdW7x8w5G7TGcMooeSPth8FToHpZiqxhHPaw5VXQ7EZyP1pkXM0colSQh85z6atbjQzDB2hvbfmyuVyQO8MjfzpmHQL64VTEYWB/rCTu9cZzjpmkzVxXQqc2KuJvt4/wDnH516P4X/AIOsBudEuLOa2L3Fo4kII5JT4HB6geNb9wx/B0U03YaEJRW4O/KgAdInD/dPLn1cwrOHszbTqBGCpOwPhWpcf9n8zl7VFdOXdWGQd6A3njlljJ5evu2rn62VppHX0EbwbLHhtQdT+yiTtIl5u6MZ9vh1o11KIT2E0TIGDRnKnxxv+YoQ4YnX6TuWbCqsQXmPQnu+PsoovNb0y0jL3N3Cv+EOCT7BW6liqL9GStm63YL6SLWKaedFWMISXIHRfH2UtShtb65a6iVXWXBDFeowKr7WZPnOpxwPz28kUrQsP6yEZHw/KnLG/jaGFQTgKo9JOMfpWKcWtOrdmmE76lr+A54GtUt9JEiqqlzjYY6URSunLjnXr50PQKINAgTLoQVIbpgk+Xj16VNhYiP+kHr5RmulSjaCRz6v5TbHp8Z7hBPrrkS8owKjTP8AaqrSs2QTjZR8BTE92luqhSMg1XUk1wNCNyW0uO95mmmcSnlDd4b1D+eiY4CgKBgnPif+9TUKCNjgczLuapi22M1ZEe4uwCkxciMRs7D1HanFiYYuJGz2neXvbY9gFUt0We4+blsxqQfVk9KIrIo8fKyh0U5VWON60JuRW1bcrruKzutWKSxGR4GjbGf6PHe5iSc+z01V2eoabZ8XX0+UjtU2LBe6pyOm3makca28Fho2rXEEYhkm025MgQnfCbHPtrNuEG59Iuy75HISSTnOGT9qWaWOXTLKTvLHtFhez2nbM0cnLJPqTyrGDjnU1M4F4ei1C7vrS9l7LkVSVhIbm3yCG6YGw286F7hZJtUsRErMxdiAvXpRv8mOkTafq8onBWRLTDxkAcnMykDI6/dNZ4QU2rmhzcfJZ9BLqPB+mRaXcFHkRo05+0fBACr0x/o0F6HAlzcxIy4QBiQpx/WH71qupwvPpd7DH9+S3kVfWVIFY5FNdaTdLGSEkIKsevdJBB+FWVYKM00V0JucGmy34y020s9Qs4LdW5AgIDtzHJY1ofC+1n7T+dYzLqMt1cW7TzSTP2hALtnA5unxrZuF/wCD9/51KTvKQtZNRimU3yhoZLGVB4r+tZXOk1u65GwbrWifLC7JwzqDIxVhFkEHcbisA0jt9T1G3snvuzE8gjMk8xVFz4k0lejm8rj6euqcWrGn2MlxbSLzGPnMseVbG4ZVYe4EVSahr8sN7eWlxp1i3LIeeSIg5HMQASvjtvk5rQYuCTJez3M95DJFdcjyGNscrKvKAu/TYUGcVcMWGg3bXtlqkcneLPAiHJYkDduc9S1VqpSnaAc5puaIyXqRW8UVw/zbJdschykZBKrgHPjjrXPDV6sg+ZyOO2UlkYnYjxH5n/tVRpFi2tfWG4nv4Ld7W0aRe0cd8hgSB44wpGRnqKo9LuOaaNg7Ie1XLncqPE+6uvOjSdLxJHLjVqxq+Zs9D36k8NN2UgeQWwZAX6t160CpxVfrG0sZcsOXOWk5e945yR57eyqq/k+i57ptLmE8UR/2eZSOVxjI6bHrVNHC5juBy4PZx4wi5HXODnPuHurFWk4KyZ19IlO7auFGn8Vam/ERe+uuaAW7csKgKobu7+fn1PjUrUtfdUDvIOvnQ/w/w7qd5MJBAArDulzzE+kAb1oWhcC27xEapp0knQmWSQoF9AUHOPXVEaiez5JXjaTklYg6XqkNzCnazBU5wx73towjKmENG4KHo2etV0vyZ8POcxPewE+Cy/oQa5b5PXji7Kx167iQbhJYhIntUECrUkjI5XK3XtcTS5pYIrlVlYht1BUN3cZONtj5jbNW+k6qZbKGYyxuxX7Ur0z199QrngC6eEBLu2ZsEYMZRSd98b0Om+h0WC30h7q2kltXcXDJLuzE5O2Nuvwp4b3sRtW3D271IFDI0UUy4ZRzpuBgZHtNA2o6pb3NveXE1rBbLGCix28YVmUDmPMR57VdxXa31pKIXR4yGwmc77+NA91C1xo880astxIuRCfEMD8QQPfVdVSVy6io3O01DT0ggvreDspkUN2mSSqnqMjGD03rSeBXMtvPeTM7SSMI+Z+pVRt+dYotvcRwWtu8bgns1cFd0yQDn30QLxhcaEbexluJBA55jKPvZXHdIIPUeWNulW6VZXT9A1n4RuvZuHbqrd44GayHW7C3g1+8ge+aSdZC3LjmOOoBPhtiqNPlRv7medZVgSMLgMC3ewdjj01QX1zc3moHUGlllEqFTM5zzMMbe4itGpoLxZpmTSVn5sJLkIbG0F1fxW9vPHJcrNholJJByNulbbwwMWhBGNzt7a8zaFcyx8RxMXfma6hU4cjOWAzt5V6Z4a/hT6z+dY6UUrs16h8Ap8sf+7Gpf5J/MV50s7wQMOVTjPQkYr0X8sn+6+o/5J/MVgvCPDp1+4nDXCQxW6h3HMokfrsoJ9B38NvOrsbmdOxaaXqi26yqJ2jULzKEYnHoqBe6rcXEnJJdzyW3aBljdzy4zttRDJw7ZHto/o6/heMLyc+W5wc5OQfDYe30VzLw3Y3FhLd6gs+kRRLhXZ1kEh8MIN98ejrSwptSW3BZOcMP7Km50+1uI2eKTdeqOcEH1GudLt7MSi3lXMpOcq3hVPJdXqokbNzxoO6sgDY9FRpLmbmHNheXwUBfyrqeeKaeJzVp24tZB/ZajFcPcaNDafOYni7OAwJ31kGOVgfIegVqPB/BMcdjFPrSMZyozAZQ2D5nGw9QzWH8O6zcaJei+09+SV4jGSRkYJBP/wBRRpbfKTrI3kNtIPJo2H5NXLryk5tpG+heMErm6RW8VtEI4YBEgGFWMDanF8Rhhk53Oaxu2+U+8GOeyjbz5Jivwwfzq2g+VBcDtbW4HqYMPiaoyl0Pjf2acSR3VKgDrtUe+vLbT7dru+lihgQHLu2PdQEvyp6egJl+dA46djn8qz3ibibUuKLoSXshjtkOI7dTsPSfSaibl6BawZa/x9PrWpW2maAzQ2jyhZLg7NIP7o8gentrP77RdWkumaaxuWd2yxEZOSfUKi99WUx5DgjlIODnw3ox0bivX9M1SC0vTD3njWV58ghDg5O+M4z8KujCyuI5K9mXei6FM7wI9upSBVMhZSE7XqRt45YjbyoPv7aeKbU9KneQOGlVCXLcpB5lwcnG2PGiW/471C3tms7PTUlYYJklkwN984HXr0PiKFLOCVppXmjftTO0kmNwSxyce3NWWukIqqi7lNwtJBJLJ86uLj52M9nGGbGMbk+FQNauJfnSv27yJ23P83KEKpGwIJyD7Ku206O3ubrBUBmYAIp5hk+iqnUNO1BhzwwySRBcDtJASvnsTtmtFCioxbYa2o8jjFeiBpdo0b87xRPlMhZD09dXmmST3OnajaQRIsylbhEUd3ZuVgo8uVht/hFV0EhRYojA5ucAcoU7nyoy4a0G7tmfUZ3Ec7qQkR3KA+eNs1snCnKlijJGc1UyKiz4U1eOay1BYYe0WeOWSEnDcoYHPp9Veg+GTm1J9JrJka47RDO0mQ47ynK9a1jhje0O+dz+dc6dOMLYmtVJTf5Ap8sf+7Gpf5J/MV5x06BZ7lUMnZ4ywbGcYr0r8rFncXvD19BaRNNNJFhUUZJORXn5eE+I0OU0q7B8wMH86RcBJYmvTbiGbVL5gEbHJO2MDptncb/tXE1u6wxgy9qcbsW6geR3618i4a4kX72mXp3z7ffT/wBXOICgH0TenHTYbfGpFtMM7NWRzNYRGbsxIeUAgZwT1x4eioU2lx/Zs82xByAMEHBP6VN+rnEWQfoq9yOh2/emJeGeJH5QumXmF6DHT41dKVyiEbMZsrYNbkl2DL90YxkedTYrYhsdrnwGB97cdN/T8Kbj4a4jXH/ld5n/AF6aeTh7iEYzpV7t6v3qmXJfHYkdj2aowYsWJyB0FTOyXn5O0YEdelRodB17ADabeKB0zj96lDQda2P0fc5xjOB+9Iw3ITP3sfnS5xUw6BrOd9OuCfMgfvS+r2sf8NuPcP3qJBbK+SZsbV3PqTTIz32ZIkU5VdjjBxj24qaeHdX/AOG3HuH70hwxqssbI2nzgNtkgYqxPaxVKKlyVc2v2Ux5lMys27ZXGT6hVnZcV6TZ2M57B57qQEfd6bbHPrqEOCtUAkX5hKQBtsKgngzXgzZ0y55fUv71W4Jmb40H7f8A6O2V9dTRNLEx5CTt5Gq/UrmaRgOZ0PkhwKKdJ4Z1O1sDG1hOGYliuB+9QbnhfWHuOddLuSPPA/etsarwx9BVNKV0UuhfPjfpLbzhOXq8r7AZo1udSaWJo0ugZAO8yjFDL8La6rEx6Rc+vA/erXTNA1mGHEmm3IJ3ORSqVlZMdpt8DK63PbXcET3byFpFAHL6RXozhg5tM+v8686XXDmsSXtvIulXJCzKSwUYABBr0Zw0jJad4b1TN3ZbBbFpdWsVwMSLmoX0LZ4z2Y91KlVYwvoWz/DHupfQtn+GPdSpUSC+hbP8Me6l9C2f4Y91KlUIxfQtn+GPdS+hbP8ADHupUqBBfQtn+GPdS+hbP8Me6lSoogvoWz/DHupfQtn+GPdSpVCC+hbP8Me6l9C2f4Y91KlUIL6Fs/wx7qX0LZ/hj3UqVQAvoWz/AAx7qX0LZ/hj3UqVAawvoWz/AAx7qX0LZ/hj3UqVEB9GjWYOezHuqfBCkScqDApUqBD/2Q=="/>
          <p:cNvSpPr>
            <a:spLocks noChangeAspect="1" noChangeArrowheads="1"/>
          </p:cNvSpPr>
          <p:nvPr/>
        </p:nvSpPr>
        <p:spPr bwMode="auto">
          <a:xfrm>
            <a:off x="0" y="-647700"/>
            <a:ext cx="1600200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data:image/jpeg;base64,/9j/4AAQSkZJRgABAQAAAQABAAD/2wBDAAkGBwgHBgkIBwgKCgkLDRYPDQwMDRsUFRAWIB0iIiAdHx8kKDQsJCYxJx8fLT0tMTU3Ojo6Iys/RD84QzQ5Ojf/2wBDAQoKCg0MDRoPDxo3JR8lNzc3Nzc3Nzc3Nzc3Nzc3Nzc3Nzc3Nzc3Nzc3Nzc3Nzc3Nzc3Nzc3Nzc3Nzc3Nzc3Nzf/wAARCACVAK4DASIAAhEBAxEB/8QAHAAAAQUBAQEAAAAAAAAAAAAABgADBAUHAggB/8QARxAAAgEDAgMEBQoCBwYHAAAAAQIDAAQRBSEGEjETIkFRYXGBkaEHFBUWIzJTscHRNFQzQkRSYnPwJDZVcpLxFyVDY5Oy4f/EABkBAAIDAQAAAAAAAAAAAAAAAAECAAMEBf/EACgRAAIBAwQCAgIDAQEAAAAAAAABAgMREgQhMVETQRSxItFhcfAykf/aAAwDAQACEQMRAD8A1rWdWj02JpJGCKoySaH/AK8Wn8xH8a+fKGQthOf8FZhCWlDdnGzcoJPKM4A6mjFOTsimpUwNQ+vFp/Mx0vrxafzMdZ8ba2hwLuZxJgHs44ySPWTivt3p6wlWjkDxMQM53jJ8HA6flTulJeitagPzxzaD+0x0vr1afzMVZ/dWdjHMYo7pnx/6gUFc+w5qHNbmJipGTtgg5BoeN9B86NM+vVn/ADMfxpfXqz/mY/jWXGPbI9ma5MZHg1DGXQfMuzWU4wieIyrNHyAElicbCmPr3ZfzUXvrLREzHZMk9BipI058bz2q+gy//nWphJ+ieZdmk/XuyH9qip244zgt2AmnjUnOBnrWWNYXIAPY5BkMYwRuR+npp61tIWmkjup1JERIYE4BBGBnx2yKZU5dE8y7NI+vlljPzqLHtpfXyx/movfWXXJYlY2jjVo+7lBu3rPQ+sVHKNgd0+6lxfQfMuzWPr5Y/wA3F76R49sR/aovjWTrDI/3VzgEk+gU3yMfCpi+geZGvpxzaOxVLqFiFLYB8Kb+v9h/Nxe81kKRSM6qikuemB1rs2k6uqyxvGC/JlkOx8fdR8cuieZdms/+IGnD+2Re8079erPxuoh3ebBONqxto5YpCCh5kbH3c7inJLnEwlWGVHZ8vvs3ifDapg+ieb+TXRx/p4l5DeRZ5uXr49KLtPuxdQhxXnDte1v0fDLmVcqT03rfeGP4M5pCyE8im+UMZ0+cf+3QBw9OLK/ZzAJjJE8YQnAOR4+ij75RG5NPnbyT9azKG85HDrsynmU+mnhLGVynURy2DFtSN5B88+bQhpGAEzuAwYcmfQPueP8AeG9MW3EFo7kS2a4WWSVpQoOFwQPDHUqKpUv7SaEx3VsxHUdjJyb+ZG4+FNPND2Dw20RQSEczM/MSB0HQVpeo24+zH8aPZcjiWwEYU6cvN2vOzHHM22Obpjm8elT4LmNYrctYRSdqA68zDtHHMW6AY6HyoNMQ3qyk1ZpYYo5LVHaNAitzuAAPQDUjqX7X3+w/Gh/rFyNRsLOERiwhiSWEmMSyEkA7eIz1B8fKo9heW1tpidtAssUZYmQMFEmVYcgyuT1zt4ih27nkumjaRVUIgRFUYCr/AKJpggnGSTjp6KD1T6+w/Eh/rBh9NWj2Ut2NOjI5mjBBGVLKAdsegfHzqLJxHZvOSunoISGHIeoPfwR/17+qh+3uOy+zljEsBPejO3tB8DXdvcWtvMsqJcNykkBmUfHHxFT5L6+/2F6WHf0EV7rNrLA0gslgEg7PCcuRy+BBB2746b7VIGq213BdTQ6cnZ75DEfZgjoNvbn1+dCN5eS3UvPJjAGFUdFHkP361xHPPGnZo7hQSSo8MjBNT5L6+/2T4sb3/X6CG41u1fXPna2gSPsjEBGRlTk94ZGPRUldbsnjYyW8XYIT9lzAE83aZxtk/fX/AKaEC3Wlz7UFqpdA+LEKptbtraJFgsuxglQFEyG7okJO59GRXN7qFgyxzw6f2MazpcsObJbJO2D0z/oUOT3Algt4ivfiDDP94ZyPzNSJryCS2hgubaQPEgVXV+U469CKdamXX2D4sAgg1S2m1E3MECiOGMRdkhB3JOGBIwSAcHPka41LijTzd3a/NHbnLKGwuX3bqOXw5gdt+6Mk1TRalaRXKXKW7h0QqFyvKduvTY+moNtNEt4bm4HMFJk5cZ538B7/AMqD1L2CtLHsL5dcsZLiYLaxiVZV5YCBhFzmTJxjBAA36EmoD8T6Skri5sZZZY5udGflBGOX+6AD08aEZJHZpGLnmk++c9fGmGXPWleql6X2D4ke/ocnmS41ZpowVWS45lB8AW6VvvDH8H/rzrz7AuLiL/MX869BcMfwnv8AzrNKWTbN1BWVik+UZOfTbhfNP1rJjCw6H31rXyiOE064Y+CfrWZWt2sU0cy9UORg4+IoArckR47iEKZEdebpzLjNWC2zoLfMTss3J9rzd0Fj0FdXl2b2YSskK4Oyqmc+vO599SNOtZbuUKlvbxAAlZTbZAPr8KZJXKx17tNFknt+zF0s8XjLhVHMw8OpxVUtw6YlVfu7g8uR8a+zTOxYPBb82cFuxXPvpuMyyKttHGjljhe7lifXmpfcOxaXEUDST3SATQmQhI7c7jOT3tu6PZUqHTrOaKNiskUrrzBO0yCPXjr4Y9fliqZtP1KyjaZsxhR3uWUZAzjoDXyLUryPui4lx494599FNLlBSCe44MnuJGOlSo6HcRzHlYD19D8K6X5OtZYAs9queuZDt8KIODJbe/somjRoZUADoGJx1wRnwI8fXRsh2GevjSpGicY7OJnWn/JxdRZkm1OOKXlIURxFgCR1ySK7uNAg0/Tb2K1aS4keNg88gDNKcdMeCjyoz1nVrDSoA+oXCxiQlEQAs8hxnCquSxx4AUMXWtWmpqbbTZpbeRnWKRZoXheMMcK3KwBILYXmGRvRsGNo3djOXswI4Q5MT9m0szEE8q82AMee3xrmHT3lge4RvsVMgycZwq82cZ8fRVnxDNLa6vNHcwJHcAFJoiQyMueZSD6se6qdrqXpGVjXvYCDAHMMEerFF2RnHQbeQzRwKwj7DmJk6h1Gc9fWPbTV6vaXcEfMBmGJQWOw7i9ffTcUvZxPHkL22AzkE4XrjHu91K8mHbo0DluzjRQ2MZKgDIFC+wDqGyc6klnOeUk4fl3K7Zx66gASOrFEZwoyxAyAPTT9vdyQXXzh8yHvA5bc5BGc+e9fE1GaBJIrQmKJ+ozlj7fZU2IRX5lbldSGB+6Rg1J1MW8TRCDGTGDIFfmAbfYH3Vzql0l1NHInURIr7Yy4G59pqCTSkY7C+biL/MX8xXoLhg/7J7/zrzzCft4v+dfzr0Nwv/CH1mgWUij+UhefTLlfOP8AWslitJ2DdkC3KMn0DOP1rXPlGYJptwT/AHP1rOdGu4471eZOYOrJgAHqNtj6cUy3YKvJXm3uooTLKvKoblOT405NcSxuYXmaRQNsPkY9VX1wt1dRy5tCvaFjy9qoUEgAkjPXIyPXVO+m3FmwuZEQBGBI7RST7AaMlbgrQwJwdiQKlaWQ1/A2wEbh2J8FXc/Co8+m9nNdDtRGsLkAFlBPl1IrvR3CfO2mXmQQ94A7kF1BoLkaw/pyC4a6gU4klhPIP7zBg2PcDU/TIbLWdds7cwvDCcAjmLlgPDptXFhfaQl3BIsLxycwwMEhGyMHruOo9tSOFJo7biTkcqB2hRRy5JPNgY8tsk+gU73CuQj1I9vxu+jtNPZWklkkjGBjG0yJkKiuN1GXYty4Oy771U3tnxRwudQ1qCdRaWw5orcTO4uFJACshJ7xzsw3z55xR5rNna6lFHDcu6OrdpDJE2JI2H9ZT7ceRBwap0sIpbpPpDWLzUltWDJbyGNVVx0ZlRRk75AO2QDilaSNMU2uAIml4h4n4h5NTmPDWoSQKID2u/Yg5YRtkEEnHNjBwFz4UQX9ja6vqekabZXk8x0pxNcXsb5JwByxFj1LNhiN8BcnGRT+sXdhBYyw67DHcK8hYJclH2B2wvoqx0CC1ltVayKJByjs1hACAejFLlfgeVNx/ob+UHTobzRHvmRUurZhlwN2XyPw91ZWCOdQWwM7nyFbw1nFPp8lrcIrxupVgwzkGsZ4gkhjuGsYbW3CQSf0g+/J6MjoPjTtGWaJkmnWsFsQsRnkVOZZFJIkPlhT09dVxitUWKe8RoAHw1swYmQYz3fLfY5NMQRNcIz2+nc6g4LCV9vbmnvmUuQJLK2XmBI5pXJ+Bo8iFbPN2zlyqqT4IAAPUBX2yiilaczBiscTSAK3LkjAG/tqU1sZZ+wjsow5jLgh3Gw9B8aiWwMcd+jgqywYI8u+tLbchHmCleeNCqZxu2f0pkj0ip7KuIUZSyRwdpyj+sxOT+nup/Sre3uY1ecqGa6VVRUzzDlJI9A/ahiAqIv6eP8A51/MV6I4Y/hK87RkdvGR05x+deieF/4OlRZS4KP5SV59MuF81H5isiSJ1dcnuk7nyFa/8oaPLZyxxAF25QoJxk5FZ/HoWokDMCf/ACL+9K5xjyyyVOc/+Vcj2s1r885LwxC2VO4Ih07w6kjckZzmmLea3N6Fkf7DtN2/w5/arm04WuJ7lEuwY4m2LIysasNV4Dt7exlntbmdpVTKhuUAn9qdTyV1wV+GSdmtyNwzKt/rF1LJETz8z+GEyTgfpUO9jhttZvoZy0UcsbIDjmIyAQT7QKc4b0a8t72X5xygcndIkznf0V1xJp11PrtzLEsfI5GMyAb8ozS+WNsrljpVLY23K+xsbY39v/t0R+1UgKjZO/TcACtT0bhiwsFF3JAkl2xLmRhnlJJO1CPBmkTyTLHNAhKvzmTIYAD01p0u0e1Wxaa2A6bjs+QI43+kYtT0+5sYZXiETrIY1J5e8pA9Z/ShrTuFtfkS8lEixG8bMkc0hDdSfAedakzA7Hr419RQRkeFVypps2U9U4RSUUYPe6Rf2t1LHcxypJJ94uu5AP8Ae6EVo3yewyx8PRrgf0rMrDoRRVcwwTdyWNWU/wBUgEUohDbKscKLGgGFVRgCq4wxd7llfVeWGONiVCxLNnYYoL4w4Otr2K41Oy+xmVS8iYyHwPgaMQ6oq5Iyetc286M7QuN8HpWn1uc9q5h9sUjtViLIkyzEkuRgIygHAPU7VysNxluyvOa3jk2C3Ch2Ho3q/wBd4XS01lITdcwmuB3QoUhGYjY56jfwqI2iaY8knfuOWEAFRKpLHPLtt7aTNLYCozfoYQq2u6KvaCToCGIbGSeuaavbntbS/iWaBFZgASuAAWU7keoU7oWmQLqUVw0+0d8I41VgTgEHven0Cmb3TYlgvxBdW7x8w5G7TGcMooeSPth8FToHpZiqxhHPaw5VXQ7EZyP1pkXM0colSQh85z6atbjQzDB2hvbfmyuVyQO8MjfzpmHQL64VTEYWB/rCTu9cZzjpmkzVxXQqc2KuJvt4/wDnH516P4X/AIOsBudEuLOa2L3Fo4kII5JT4HB6geNb9wx/B0U03YaEJRW4O/KgAdInD/dPLn1cwrOHszbTqBGCpOwPhWpcf9n8zl7VFdOXdWGQd6A3njlljJ5evu2rn62VppHX0EbwbLHhtQdT+yiTtIl5u6MZ9vh1o11KIT2E0TIGDRnKnxxv+YoQ4YnX6TuWbCqsQXmPQnu+PsoovNb0y0jL3N3Cv+EOCT7BW6liqL9GStm63YL6SLWKaedFWMISXIHRfH2UtShtb65a6iVXWXBDFeowKr7WZPnOpxwPz28kUrQsP6yEZHw/KnLG/jaGFQTgKo9JOMfpWKcWtOrdmmE76lr+A54GtUt9JEiqqlzjYY6URSunLjnXr50PQKINAgTLoQVIbpgk+Xj16VNhYiP+kHr5RmulSjaCRz6v5TbHp8Z7hBPrrkS8owKjTP8AaqrSs2QTjZR8BTE92luqhSMg1XUk1wNCNyW0uO95mmmcSnlDd4b1D+eiY4CgKBgnPif+9TUKCNjgczLuapi22M1ZEe4uwCkxciMRs7D1HanFiYYuJGz2neXvbY9gFUt0We4+blsxqQfVk9KIrIo8fKyh0U5VWON60JuRW1bcrruKzutWKSxGR4GjbGf6PHe5iSc+z01V2eoabZ8XX0+UjtU2LBe6pyOm3makca28Fho2rXEEYhkm025MgQnfCbHPtrNuEG59Iuy75HISSTnOGT9qWaWOXTLKTvLHtFhez2nbM0cnLJPqTyrGDjnU1M4F4ei1C7vrS9l7LkVSVhIbm3yCG6YGw286F7hZJtUsRErMxdiAvXpRv8mOkTafq8onBWRLTDxkAcnMykDI6/dNZ4QU2rmhzcfJZ9BLqPB+mRaXcFHkRo05+0fBACr0x/o0F6HAlzcxIy4QBiQpx/WH71qupwvPpd7DH9+S3kVfWVIFY5FNdaTdLGSEkIKsevdJBB+FWVYKM00V0JucGmy34y020s9Qs4LdW5AgIDtzHJY1ofC+1n7T+dYzLqMt1cW7TzSTP2hALtnA5unxrZuF/wCD9/51KTvKQtZNRimU3yhoZLGVB4r+tZXOk1u65GwbrWifLC7JwzqDIxVhFkEHcbisA0jt9T1G3snvuzE8gjMk8xVFz4k0lejm8rj6euqcWrGn2MlxbSLzGPnMseVbG4ZVYe4EVSahr8sN7eWlxp1i3LIeeSIg5HMQASvjtvk5rQYuCTJez3M95DJFdcjyGNscrKvKAu/TYUGcVcMWGg3bXtlqkcneLPAiHJYkDduc9S1VqpSnaAc5puaIyXqRW8UVw/zbJdschykZBKrgHPjjrXPDV6sg+ZyOO2UlkYnYjxH5n/tVRpFi2tfWG4nv4Ld7W0aRe0cd8hgSB44wpGRnqKo9LuOaaNg7Ie1XLncqPE+6uvOjSdLxJHLjVqxq+Zs9D36k8NN2UgeQWwZAX6t160CpxVfrG0sZcsOXOWk5e945yR57eyqq/k+i57ptLmE8UR/2eZSOVxjI6bHrVNHC5juBy4PZx4wi5HXODnPuHurFWk4KyZ19IlO7auFGn8Vam/ERe+uuaAW7csKgKobu7+fn1PjUrUtfdUDvIOvnQ/w/w7qd5MJBAArDulzzE+kAb1oWhcC27xEapp0knQmWSQoF9AUHOPXVEaiez5JXjaTklYg6XqkNzCnazBU5wx73towjKmENG4KHo2etV0vyZ8POcxPewE+Cy/oQa5b5PXji7Kx167iQbhJYhIntUECrUkjI5XK3XtcTS5pYIrlVlYht1BUN3cZONtj5jbNW+k6qZbKGYyxuxX7Ur0z199QrngC6eEBLu2ZsEYMZRSd98b0Om+h0WC30h7q2kltXcXDJLuzE5O2Nuvwp4b3sRtW3D271IFDI0UUy4ZRzpuBgZHtNA2o6pb3NveXE1rBbLGCix28YVmUDmPMR57VdxXa31pKIXR4yGwmc77+NA91C1xo880astxIuRCfEMD8QQPfVdVSVy6io3O01DT0ggvreDspkUN2mSSqnqMjGD03rSeBXMtvPeTM7SSMI+Z+pVRt+dYotvcRwWtu8bgns1cFd0yQDn30QLxhcaEbexluJBA55jKPvZXHdIIPUeWNulW6VZXT9A1n4RuvZuHbqrd44GayHW7C3g1+8ge+aSdZC3LjmOOoBPhtiqNPlRv7medZVgSMLgMC3ewdjj01QX1zc3moHUGlllEqFTM5zzMMbe4itGpoLxZpmTSVn5sJLkIbG0F1fxW9vPHJcrNholJJByNulbbwwMWhBGNzt7a8zaFcyx8RxMXfma6hU4cjOWAzt5V6Z4a/hT6z+dY6UUrs16h8Ap8sf+7Gpf5J/MV50s7wQMOVTjPQkYr0X8sn+6+o/5J/MVgvCPDp1+4nDXCQxW6h3HMokfrsoJ9B38NvOrsbmdOxaaXqi26yqJ2jULzKEYnHoqBe6rcXEnJJdzyW3aBljdzy4zttRDJw7ZHto/o6/heMLyc+W5wc5OQfDYe30VzLw3Y3FhLd6gs+kRRLhXZ1kEh8MIN98ejrSwptSW3BZOcMP7Km50+1uI2eKTdeqOcEH1GudLt7MSi3lXMpOcq3hVPJdXqokbNzxoO6sgDY9FRpLmbmHNheXwUBfyrqeeKaeJzVp24tZB/ZajFcPcaNDafOYni7OAwJ31kGOVgfIegVqPB/BMcdjFPrSMZyozAZQ2D5nGw9QzWH8O6zcaJei+09+SV4jGSRkYJBP/wBRRpbfKTrI3kNtIPJo2H5NXLryk5tpG+heMErm6RW8VtEI4YBEgGFWMDanF8Rhhk53Oaxu2+U+8GOeyjbz5Jivwwfzq2g+VBcDtbW4HqYMPiaoyl0Pjf2acSR3VKgDrtUe+vLbT7dru+lihgQHLu2PdQEvyp6egJl+dA46djn8qz3ibibUuKLoSXshjtkOI7dTsPSfSaibl6BawZa/x9PrWpW2maAzQ2jyhZLg7NIP7o8gentrP77RdWkumaaxuWd2yxEZOSfUKi99WUx5DgjlIODnw3ox0bivX9M1SC0vTD3njWV58ghDg5O+M4z8KujCyuI5K9mXei6FM7wI9upSBVMhZSE7XqRt45YjbyoPv7aeKbU9KneQOGlVCXLcpB5lwcnG2PGiW/471C3tms7PTUlYYJklkwN984HXr0PiKFLOCVppXmjftTO0kmNwSxyce3NWWukIqqi7lNwtJBJLJ86uLj52M9nGGbGMbk+FQNauJfnSv27yJ23P83KEKpGwIJyD7Ku206O3ubrBUBmYAIp5hk+iqnUNO1BhzwwySRBcDtJASvnsTtmtFCioxbYa2o8jjFeiBpdo0b87xRPlMhZD09dXmmST3OnajaQRIsylbhEUd3ZuVgo8uVht/hFV0EhRYojA5ucAcoU7nyoy4a0G7tmfUZ3Ec7qQkR3KA+eNs1snCnKlijJGc1UyKiz4U1eOay1BYYe0WeOWSEnDcoYHPp9Veg+GTm1J9JrJka47RDO0mQ47ynK9a1jhje0O+dz+dc6dOMLYmtVJTf5Ap8sf+7Gpf5J/MV5x06BZ7lUMnZ4ywbGcYr0r8rFncXvD19BaRNNNJFhUUZJORXn5eE+I0OU0q7B8wMH86RcBJYmvTbiGbVL5gEbHJO2MDptncb/tXE1u6wxgy9qcbsW6geR3618i4a4kX72mXp3z7ffT/wBXOICgH0TenHTYbfGpFtMM7NWRzNYRGbsxIeUAgZwT1x4eioU2lx/Zs82xByAMEHBP6VN+rnEWQfoq9yOh2/emJeGeJH5QumXmF6DHT41dKVyiEbMZsrYNbkl2DL90YxkedTYrYhsdrnwGB97cdN/T8Kbj4a4jXH/ld5n/AF6aeTh7iEYzpV7t6v3qmXJfHYkdj2aowYsWJyB0FTOyXn5O0YEdelRodB17ADabeKB0zj96lDQda2P0fc5xjOB+9Iw3ITP3sfnS5xUw6BrOd9OuCfMgfvS+r2sf8NuPcP3qJBbK+SZsbV3PqTTIz32ZIkU5VdjjBxj24qaeHdX/AOG3HuH70hwxqssbI2nzgNtkgYqxPaxVKKlyVc2v2Ux5lMys27ZXGT6hVnZcV6TZ2M57B57qQEfd6bbHPrqEOCtUAkX5hKQBtsKgngzXgzZ0y55fUv71W4Jmb40H7f8A6O2V9dTRNLEx5CTt5Gq/UrmaRgOZ0PkhwKKdJ4Z1O1sDG1hOGYliuB+9QbnhfWHuOddLuSPPA/etsarwx9BVNKV0UuhfPjfpLbzhOXq8r7AZo1udSaWJo0ugZAO8yjFDL8La6rEx6Rc+vA/erXTNA1mGHEmm3IJ3ORSqVlZMdpt8DK63PbXcET3byFpFAHL6RXozhg5tM+v8686XXDmsSXtvIulXJCzKSwUYABBr0Zw0jJad4b1TN3ZbBbFpdWsVwMSLmoX0LZ4z2Y91KlVYwvoWz/DHupfQtn+GPdSpUSC+hbP8Me6l9C2f4Y91KlUIxfQtn+GPdS+hbP8ADHupUqBBfQtn+GPdS+hbP8Me6lSoogvoWz/DHupfQtn+GPdSpVCC+hbP8Me6l9C2f4Y91KlUIL6Fs/wx7qX0LZ/hj3UqVQAvoWz/AAx7qX0LZ/hj3UqVAawvoWz/AAx7qX0LZ/hj3UqVEB9GjWYOezHuqfBCkScqDApUqBD/2Q=="/>
          <p:cNvSpPr>
            <a:spLocks noChangeAspect="1" noChangeArrowheads="1"/>
          </p:cNvSpPr>
          <p:nvPr/>
        </p:nvSpPr>
        <p:spPr bwMode="auto">
          <a:xfrm>
            <a:off x="0" y="-647700"/>
            <a:ext cx="1600200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4" name="Picture 8" descr="https://encrypted-tbn2.google.com/images?q=tbn:ANd9GcTj1pasNAmdpY2XCYDvgtCinISrMMAnahN_AzsbZtOMHsFaKRYE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4664"/>
            <a:ext cx="1809750" cy="1314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Как можно оформить результаты?</a:t>
            </a:r>
            <a:endParaRPr lang="ru-RU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115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 по химии  10 класс</vt:lpstr>
      <vt:lpstr>Факты из СМИ</vt:lpstr>
      <vt:lpstr>        </vt:lpstr>
      <vt:lpstr>Слайд 4</vt:lpstr>
      <vt:lpstr>Как вы думаете:</vt:lpstr>
      <vt:lpstr>Слайд 6</vt:lpstr>
      <vt:lpstr>Слайд 7</vt:lpstr>
      <vt:lpstr>Слайд 8</vt:lpstr>
    </vt:vector>
  </TitlesOfParts>
  <Company>GCI Egida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химии  10 класс</dc:title>
  <dc:creator>Uchenik</dc:creator>
  <cp:lastModifiedBy>Uchenik</cp:lastModifiedBy>
  <cp:revision>17</cp:revision>
  <dcterms:created xsi:type="dcterms:W3CDTF">2012-09-12T07:02:58Z</dcterms:created>
  <dcterms:modified xsi:type="dcterms:W3CDTF">2012-09-13T01:26:41Z</dcterms:modified>
</cp:coreProperties>
</file>