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25AD31-B316-4873-8AE5-398E97F2389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7E9EB5-7E7A-4443-8B14-5CB51D780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 smtClean="0"/>
              <a:t>Интересные факты из Жизни Н.В.Гоголя</a:t>
            </a:r>
            <a:endParaRPr lang="ru-RU" dirty="0"/>
          </a:p>
        </p:txBody>
      </p:sp>
      <p:pic>
        <p:nvPicPr>
          <p:cNvPr id="18434" name="Picture 2" descr="http://dic.academic.ru/pictures/enc_literature/i_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32382"/>
            <a:ext cx="3949055" cy="5125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8144" y="836712"/>
            <a:ext cx="2674640" cy="5328592"/>
          </a:xfrm>
        </p:spPr>
        <p:txBody>
          <a:bodyPr>
            <a:normAutofit fontScale="92500"/>
          </a:bodyPr>
          <a:lstStyle/>
          <a:p>
            <a:r>
              <a:rPr lang="ru-RU" dirty="0"/>
              <a:t>Николаем Гоголя назвали в честь чудотворной иконы Святого Николая, хранившейся в церкви Больших Сорочинцев, где проживали родители писателя.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gogol.lit-info.ru/images/gogol/gogol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4553657" cy="6453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3024336" cy="54620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Гоголь испытывал страсть к рукоделию. Вязал на спицах шарфы, кроил сестрам платья, ткал пояса, к лету шил себе шейные платки.</a:t>
            </a:r>
          </a:p>
          <a:p>
            <a:r>
              <a:rPr lang="ru-RU" dirty="0" smtClean="0"/>
              <a:t>Гоголь любил готовить и угощать друзей варениками и галушками. Один из любимых его напитков — козье молоко, которое он варил особым способом, добавляя ром.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8" name="Picture 4" descr="http://psycosmology.ru/art/images/thumb/6/66/%D0%93%D0%BE%D0%B3%D0%BE%D0%BB%D1%8C_%D0%9D%D0%B8%D0%BA%D0%BE%D0%BB%D0%B0%D0%B9_%D0%92%D0%B0%D1%81%D0%B8%D0%BB%D1%8C%D0%B5%D0%B2%D0%B8%D1%87.jpg/400px-%D0%93%D0%BE%D0%B3%D0%BE%D0%BB%D1%8C_%D0%9D%D0%B8%D0%BA%D0%BE%D0%BB%D0%B0%D0%B9_%D0%92%D0%B0%D1%81%D0%B8%D0%BB%D1%8C%D0%B5%D0%B2%D0%B8%D1%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908720"/>
            <a:ext cx="4752528" cy="5043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15212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Гоголь стеснялся своего носа. На всех портретах Гоголя его нос выглядит по-разному – так, с помощью художников, писатель пытался запутать будущих биографов.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svb.ucoz.ru/liter/gog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19787"/>
            <a:ext cx="4103365" cy="5638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404664"/>
            <a:ext cx="3600400" cy="64533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Гоголь часто, когда писал, катал шарики из белого хлеба. Друзьям он говорил, что это помогает ему в разрешении самых сложных задач.</a:t>
            </a:r>
          </a:p>
          <a:p>
            <a:r>
              <a:rPr lang="ru-RU" dirty="0" smtClean="0"/>
              <a:t>Николай Васильевич страстно увлекался всем, что попадало в поле его зрения. История родной Украины была для него одним из любимых исследований и увлечений. Именно эти исследования подвинули его на написание эпической повести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4" name="Picture 6" descr="http://my-shop.ru/_files/product/2/108/10781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880320" cy="4522102"/>
          </a:xfrm>
          <a:prstGeom prst="rect">
            <a:avLst/>
          </a:prstGeom>
          <a:noFill/>
        </p:spPr>
      </p:pic>
      <p:pic>
        <p:nvPicPr>
          <p:cNvPr id="12296" name="Picture 8" descr="http://reeed.ru/lib/books/taras_bulba/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276872"/>
            <a:ext cx="2664296" cy="4236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1600200"/>
            <a:ext cx="2890664" cy="4997152"/>
          </a:xfrm>
        </p:spPr>
        <p:txBody>
          <a:bodyPr>
            <a:normAutofit fontScale="92500"/>
          </a:bodyPr>
          <a:lstStyle/>
          <a:p>
            <a:r>
              <a:rPr lang="ru-RU" dirty="0"/>
              <a:t>За 7 лет до смерти Гоголь написал в завещании: «Завещаю тела моего не погребать до тех пор, пока не покажутся явные признаки разложения». Писателя не послушали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phenomenonsofhistory.com/site/wp-content/uploads/2010/07/NV_Gog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4032448" cy="5263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170584" cy="48531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Гоголь очень боялся грозы. По словам современников, непогода плохо действовала на его слабые нервы.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darkhunter.ru/suseji_345859/9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8"/>
            <a:ext cx="5955866" cy="4769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Спасибо за внимание</a:t>
            </a:r>
            <a:r>
              <a:rPr lang="ru-RU" sz="8000" dirty="0" smtClean="0"/>
              <a:t>!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105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Интересные факты из Жизни Н.В.Гоголя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cab312</cp:lastModifiedBy>
  <cp:revision>6</cp:revision>
  <dcterms:created xsi:type="dcterms:W3CDTF">2013-12-11T07:00:35Z</dcterms:created>
  <dcterms:modified xsi:type="dcterms:W3CDTF">2013-12-12T07:25:03Z</dcterms:modified>
</cp:coreProperties>
</file>