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707A04-EA51-4FB5-8661-2828019AAF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DFB7B-632C-48FE-98F6-31FF2969C64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/>
            <a:t>Использование приемов и соблюдение правил начала, приостановки, продолжения и завершения работы со средствами ИКТ, устранения неполадок, обеспечения расходуемых материалов, эргономики, техники безопасности и другие вопросы, входящие в результаты освоения ИКТ в основной школе</a:t>
          </a:r>
          <a:endParaRPr lang="ru-RU" sz="2200" dirty="0"/>
        </a:p>
      </dgm:t>
    </dgm:pt>
    <dgm:pt modelId="{84CBE21A-F7BB-42B4-9634-9196ED325CBD}" type="parTrans" cxnId="{3A7D1CCA-CC49-482B-9BD0-9C7511972FDF}">
      <dgm:prSet/>
      <dgm:spPr/>
      <dgm:t>
        <a:bodyPr/>
        <a:lstStyle/>
        <a:p>
          <a:endParaRPr lang="ru-RU"/>
        </a:p>
      </dgm:t>
    </dgm:pt>
    <dgm:pt modelId="{2F9B92C1-526B-49C4-B7B8-A8BE2F824E40}" type="sibTrans" cxnId="{3A7D1CCA-CC49-482B-9BD0-9C7511972FDF}">
      <dgm:prSet/>
      <dgm:spPr/>
      <dgm:t>
        <a:bodyPr/>
        <a:lstStyle/>
        <a:p>
          <a:endParaRPr lang="ru-RU"/>
        </a:p>
      </dgm:t>
    </dgm:pt>
    <dgm:pt modelId="{F201EABE-8635-49B0-9A06-6D8537D166C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/>
            <a:t>Формулировать запрос для поиска в Интернете</a:t>
          </a:r>
        </a:p>
      </dgm:t>
    </dgm:pt>
    <dgm:pt modelId="{F8CF4C28-6CEB-4F54-8545-ECDB975DCA26}" type="parTrans" cxnId="{2E74954F-76DF-43CB-AE79-D4B9CBB0B5D1}">
      <dgm:prSet/>
      <dgm:spPr/>
      <dgm:t>
        <a:bodyPr/>
        <a:lstStyle/>
        <a:p>
          <a:endParaRPr lang="ru-RU"/>
        </a:p>
      </dgm:t>
    </dgm:pt>
    <dgm:pt modelId="{8E30AE98-740D-41FE-B591-8B06D891A4EC}" type="sibTrans" cxnId="{2E74954F-76DF-43CB-AE79-D4B9CBB0B5D1}">
      <dgm:prSet/>
      <dgm:spPr/>
      <dgm:t>
        <a:bodyPr/>
        <a:lstStyle/>
        <a:p>
          <a:endParaRPr lang="ru-RU"/>
        </a:p>
      </dgm:t>
    </dgm:pt>
    <dgm:pt modelId="{6D52BCF1-F8F2-48C0-9EA3-A41290DC86F3}">
      <dgm:prSet phldrT="[Текст]" custT="1"/>
      <dgm:spPr/>
      <dgm:t>
        <a:bodyPr/>
        <a:lstStyle/>
        <a:p>
          <a:r>
            <a:rPr lang="ru-RU" sz="2200" dirty="0" smtClean="0"/>
            <a:t>Владение возможностями информационной среды (ИС), в которую «погружена основная часть информации об образовательном процессе»</a:t>
          </a:r>
          <a:endParaRPr lang="ru-RU" sz="2200" dirty="0"/>
        </a:p>
      </dgm:t>
    </dgm:pt>
    <dgm:pt modelId="{586E3BAC-B101-40D9-8715-843844B6494B}" type="sibTrans" cxnId="{266DA808-5ED8-4905-940A-64B438144415}">
      <dgm:prSet/>
      <dgm:spPr/>
      <dgm:t>
        <a:bodyPr/>
        <a:lstStyle/>
        <a:p>
          <a:endParaRPr lang="ru-RU"/>
        </a:p>
      </dgm:t>
    </dgm:pt>
    <dgm:pt modelId="{4AAC06EF-CA40-45CA-9117-0082BF54AD82}" type="parTrans" cxnId="{266DA808-5ED8-4905-940A-64B438144415}">
      <dgm:prSet/>
      <dgm:spPr/>
      <dgm:t>
        <a:bodyPr/>
        <a:lstStyle/>
        <a:p>
          <a:endParaRPr lang="ru-RU"/>
        </a:p>
      </dgm:t>
    </dgm:pt>
    <dgm:pt modelId="{D53A18C3-7C81-4D59-9E9A-FC9BCB71812F}">
      <dgm:prSet custT="1"/>
      <dgm:spPr/>
      <dgm:t>
        <a:bodyPr/>
        <a:lstStyle/>
        <a:p>
          <a:r>
            <a:rPr lang="ru-RU" sz="2200" dirty="0" smtClean="0"/>
            <a:t>Умение квалифицированно вводить текст с клавиатуры</a:t>
          </a:r>
          <a:endParaRPr lang="ru-RU" sz="2200" dirty="0"/>
        </a:p>
      </dgm:t>
    </dgm:pt>
    <dgm:pt modelId="{F51FFE65-D5C9-4728-82FC-D12CE76E7725}" type="sibTrans" cxnId="{C373EB6B-888F-4B3A-A4FB-37E9B3DF524D}">
      <dgm:prSet/>
      <dgm:spPr/>
      <dgm:t>
        <a:bodyPr/>
        <a:lstStyle/>
        <a:p>
          <a:endParaRPr lang="ru-RU"/>
        </a:p>
      </dgm:t>
    </dgm:pt>
    <dgm:pt modelId="{43CE5EBF-3366-47E5-AAA9-11E27B10F106}" type="parTrans" cxnId="{C373EB6B-888F-4B3A-A4FB-37E9B3DF524D}">
      <dgm:prSet/>
      <dgm:spPr/>
      <dgm:t>
        <a:bodyPr/>
        <a:lstStyle/>
        <a:p>
          <a:endParaRPr lang="ru-RU"/>
        </a:p>
      </dgm:t>
    </dgm:pt>
    <dgm:pt modelId="{8AC142B3-6D3A-43B7-955F-330361D4B204}" type="pres">
      <dgm:prSet presAssocID="{04707A04-EA51-4FB5-8661-2828019AAF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406228-D39E-45D1-A916-6EE78E810EE0}" type="pres">
      <dgm:prSet presAssocID="{6D52BCF1-F8F2-48C0-9EA3-A41290DC86F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1866A-39AC-4CFE-B9D6-CBAE6EF17216}" type="pres">
      <dgm:prSet presAssocID="{586E3BAC-B101-40D9-8715-843844B6494B}" presName="spacer" presStyleCnt="0"/>
      <dgm:spPr/>
    </dgm:pt>
    <dgm:pt modelId="{2237B000-CD18-4539-93D0-1C25C522B955}" type="pres">
      <dgm:prSet presAssocID="{D53A18C3-7C81-4D59-9E9A-FC9BCB71812F}" presName="parentText" presStyleLbl="node1" presStyleIdx="1" presStyleCnt="4" custScaleY="77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78D55-3471-496E-8AE5-934868FB1FFD}" type="pres">
      <dgm:prSet presAssocID="{F51FFE65-D5C9-4728-82FC-D12CE76E7725}" presName="spacer" presStyleCnt="0"/>
      <dgm:spPr/>
    </dgm:pt>
    <dgm:pt modelId="{4A70F33F-AEDC-4E67-B0B2-6E1E2757E31A}" type="pres">
      <dgm:prSet presAssocID="{F201EABE-8635-49B0-9A06-6D8537D166C0}" presName="parentText" presStyleLbl="node1" presStyleIdx="2" presStyleCnt="4" custScaleY="82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11BE2-1308-4719-A9D2-FBBE27ED398C}" type="pres">
      <dgm:prSet presAssocID="{8E30AE98-740D-41FE-B591-8B06D891A4EC}" presName="spacer" presStyleCnt="0"/>
      <dgm:spPr/>
    </dgm:pt>
    <dgm:pt modelId="{914CCA25-1D1E-49DB-AFB7-EAFFB2D65756}" type="pres">
      <dgm:prSet presAssocID="{87DDFB7B-632C-48FE-98F6-31FF2969C649}" presName="parentText" presStyleLbl="node1" presStyleIdx="3" presStyleCnt="4" custScaleY="141605" custLinFactY="38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B3315-DD7E-46B7-B49D-AE4BB1E66F64}" type="presOf" srcId="{6D52BCF1-F8F2-48C0-9EA3-A41290DC86F3}" destId="{C2406228-D39E-45D1-A916-6EE78E810EE0}" srcOrd="0" destOrd="0" presId="urn:microsoft.com/office/officeart/2005/8/layout/vList2"/>
    <dgm:cxn modelId="{C373EB6B-888F-4B3A-A4FB-37E9B3DF524D}" srcId="{04707A04-EA51-4FB5-8661-2828019AAFDC}" destId="{D53A18C3-7C81-4D59-9E9A-FC9BCB71812F}" srcOrd="1" destOrd="0" parTransId="{43CE5EBF-3366-47E5-AAA9-11E27B10F106}" sibTransId="{F51FFE65-D5C9-4728-82FC-D12CE76E7725}"/>
    <dgm:cxn modelId="{2E74954F-76DF-43CB-AE79-D4B9CBB0B5D1}" srcId="{04707A04-EA51-4FB5-8661-2828019AAFDC}" destId="{F201EABE-8635-49B0-9A06-6D8537D166C0}" srcOrd="2" destOrd="0" parTransId="{F8CF4C28-6CEB-4F54-8545-ECDB975DCA26}" sibTransId="{8E30AE98-740D-41FE-B591-8B06D891A4EC}"/>
    <dgm:cxn modelId="{DF8416BB-A395-400A-8D16-656297BCD745}" type="presOf" srcId="{87DDFB7B-632C-48FE-98F6-31FF2969C649}" destId="{914CCA25-1D1E-49DB-AFB7-EAFFB2D65756}" srcOrd="0" destOrd="0" presId="urn:microsoft.com/office/officeart/2005/8/layout/vList2"/>
    <dgm:cxn modelId="{3A7D1CCA-CC49-482B-9BD0-9C7511972FDF}" srcId="{04707A04-EA51-4FB5-8661-2828019AAFDC}" destId="{87DDFB7B-632C-48FE-98F6-31FF2969C649}" srcOrd="3" destOrd="0" parTransId="{84CBE21A-F7BB-42B4-9634-9196ED325CBD}" sibTransId="{2F9B92C1-526B-49C4-B7B8-A8BE2F824E40}"/>
    <dgm:cxn modelId="{266DA808-5ED8-4905-940A-64B438144415}" srcId="{04707A04-EA51-4FB5-8661-2828019AAFDC}" destId="{6D52BCF1-F8F2-48C0-9EA3-A41290DC86F3}" srcOrd="0" destOrd="0" parTransId="{4AAC06EF-CA40-45CA-9117-0082BF54AD82}" sibTransId="{586E3BAC-B101-40D9-8715-843844B6494B}"/>
    <dgm:cxn modelId="{171F0379-4173-4B00-B77B-E9866DAB89FA}" type="presOf" srcId="{F201EABE-8635-49B0-9A06-6D8537D166C0}" destId="{4A70F33F-AEDC-4E67-B0B2-6E1E2757E31A}" srcOrd="0" destOrd="0" presId="urn:microsoft.com/office/officeart/2005/8/layout/vList2"/>
    <dgm:cxn modelId="{A4EAB295-F65F-486E-B2C0-33ED33DCBBB7}" type="presOf" srcId="{04707A04-EA51-4FB5-8661-2828019AAFDC}" destId="{8AC142B3-6D3A-43B7-955F-330361D4B204}" srcOrd="0" destOrd="0" presId="urn:microsoft.com/office/officeart/2005/8/layout/vList2"/>
    <dgm:cxn modelId="{060DA887-5745-49A6-A766-FBA16E2A8235}" type="presOf" srcId="{D53A18C3-7C81-4D59-9E9A-FC9BCB71812F}" destId="{2237B000-CD18-4539-93D0-1C25C522B955}" srcOrd="0" destOrd="0" presId="urn:microsoft.com/office/officeart/2005/8/layout/vList2"/>
    <dgm:cxn modelId="{DEF69CEE-773E-4FD9-9450-DD7D81D1BE9D}" type="presParOf" srcId="{8AC142B3-6D3A-43B7-955F-330361D4B204}" destId="{C2406228-D39E-45D1-A916-6EE78E810EE0}" srcOrd="0" destOrd="0" presId="urn:microsoft.com/office/officeart/2005/8/layout/vList2"/>
    <dgm:cxn modelId="{000DE68A-1018-4AEE-9DE1-5DE9F810F99E}" type="presParOf" srcId="{8AC142B3-6D3A-43B7-955F-330361D4B204}" destId="{0EA1866A-39AC-4CFE-B9D6-CBAE6EF17216}" srcOrd="1" destOrd="0" presId="urn:microsoft.com/office/officeart/2005/8/layout/vList2"/>
    <dgm:cxn modelId="{53163CEF-4EC6-41CC-8774-BE7F937206D3}" type="presParOf" srcId="{8AC142B3-6D3A-43B7-955F-330361D4B204}" destId="{2237B000-CD18-4539-93D0-1C25C522B955}" srcOrd="2" destOrd="0" presId="urn:microsoft.com/office/officeart/2005/8/layout/vList2"/>
    <dgm:cxn modelId="{09F4ADC0-E366-4D79-AC09-688DEC07A389}" type="presParOf" srcId="{8AC142B3-6D3A-43B7-955F-330361D4B204}" destId="{C1478D55-3471-496E-8AE5-934868FB1FFD}" srcOrd="3" destOrd="0" presId="urn:microsoft.com/office/officeart/2005/8/layout/vList2"/>
    <dgm:cxn modelId="{B2507AD4-7ECD-4371-9B89-A4FED6EA7CD5}" type="presParOf" srcId="{8AC142B3-6D3A-43B7-955F-330361D4B204}" destId="{4A70F33F-AEDC-4E67-B0B2-6E1E2757E31A}" srcOrd="4" destOrd="0" presId="urn:microsoft.com/office/officeart/2005/8/layout/vList2"/>
    <dgm:cxn modelId="{CF756891-E752-46D3-B290-CA998C71C5EF}" type="presParOf" srcId="{8AC142B3-6D3A-43B7-955F-330361D4B204}" destId="{0A011BE2-1308-4719-A9D2-FBBE27ED398C}" srcOrd="5" destOrd="0" presId="urn:microsoft.com/office/officeart/2005/8/layout/vList2"/>
    <dgm:cxn modelId="{DB3820AE-51A5-4EC6-B8F8-8CC69E3C22D0}" type="presParOf" srcId="{8AC142B3-6D3A-43B7-955F-330361D4B204}" destId="{914CCA25-1D1E-49DB-AFB7-EAFFB2D65756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707A04-EA51-4FB5-8661-2828019AAFD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DFB7B-632C-48FE-98F6-31FF2969C64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Начальное освоение педагогом базовой </a:t>
          </a:r>
          <a:r>
            <a:rPr lang="ru-RU" sz="1800" b="1" dirty="0" err="1" smtClean="0"/>
            <a:t>ИКТ-компетентности</a:t>
          </a:r>
          <a:r>
            <a:rPr lang="ru-RU" sz="1800" b="1" dirty="0" smtClean="0"/>
            <a:t> в системе повышения квалификации с аттестацией путем экспертной оценки его деятельности в ИС образовательного учреждения</a:t>
          </a:r>
          <a:endParaRPr lang="ru-RU" sz="1800" b="1" dirty="0"/>
        </a:p>
      </dgm:t>
    </dgm:pt>
    <dgm:pt modelId="{84CBE21A-F7BB-42B4-9634-9196ED325CBD}" type="parTrans" cxnId="{3A7D1CCA-CC49-482B-9BD0-9C7511972FDF}">
      <dgm:prSet/>
      <dgm:spPr/>
      <dgm:t>
        <a:bodyPr/>
        <a:lstStyle/>
        <a:p>
          <a:endParaRPr lang="ru-RU"/>
        </a:p>
      </dgm:t>
    </dgm:pt>
    <dgm:pt modelId="{2F9B92C1-526B-49C4-B7B8-A8BE2F824E40}" type="sibTrans" cxnId="{3A7D1CCA-CC49-482B-9BD0-9C7511972FDF}">
      <dgm:prSet/>
      <dgm:spPr/>
      <dgm:t>
        <a:bodyPr/>
        <a:lstStyle/>
        <a:p>
          <a:endParaRPr lang="ru-RU"/>
        </a:p>
      </dgm:t>
    </dgm:pt>
    <dgm:pt modelId="{F201EABE-8635-49B0-9A06-6D8537D166C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Наличие потребности у учителя, установки администрации образовательного учреждения на действительную реализацию ФГОС, принятие локальных нормативных актов о работе коллектива образовательного учреждения в ИС.</a:t>
          </a:r>
        </a:p>
      </dgm:t>
    </dgm:pt>
    <dgm:pt modelId="{F8CF4C28-6CEB-4F54-8545-ECDB975DCA26}" type="parTrans" cxnId="{2E74954F-76DF-43CB-AE79-D4B9CBB0B5D1}">
      <dgm:prSet/>
      <dgm:spPr/>
      <dgm:t>
        <a:bodyPr/>
        <a:lstStyle/>
        <a:p>
          <a:endParaRPr lang="ru-RU"/>
        </a:p>
      </dgm:t>
    </dgm:pt>
    <dgm:pt modelId="{8E30AE98-740D-41FE-B591-8B06D891A4EC}" type="sibTrans" cxnId="{2E74954F-76DF-43CB-AE79-D4B9CBB0B5D1}">
      <dgm:prSet/>
      <dgm:spPr/>
      <dgm:t>
        <a:bodyPr/>
        <a:lstStyle/>
        <a:p>
          <a:endParaRPr lang="ru-RU"/>
        </a:p>
      </dgm:t>
    </dgm:pt>
    <dgm:pt modelId="{6D52BCF1-F8F2-48C0-9EA3-A41290DC86F3}">
      <dgm:prSet phldrT="[Текст]" custT="1"/>
      <dgm:spPr/>
      <dgm:t>
        <a:bodyPr/>
        <a:lstStyle/>
        <a:p>
          <a:r>
            <a:rPr lang="ru-RU" sz="1800" b="1" dirty="0" smtClean="0"/>
            <a:t>Введение Федерального государственного образовательного стандарта (любой ступени образования, например – начального)</a:t>
          </a:r>
          <a:endParaRPr lang="ru-RU" sz="1800" b="1" dirty="0"/>
        </a:p>
      </dgm:t>
    </dgm:pt>
    <dgm:pt modelId="{586E3BAC-B101-40D9-8715-843844B6494B}" type="sibTrans" cxnId="{266DA808-5ED8-4905-940A-64B438144415}">
      <dgm:prSet/>
      <dgm:spPr/>
      <dgm:t>
        <a:bodyPr/>
        <a:lstStyle/>
        <a:p>
          <a:endParaRPr lang="ru-RU"/>
        </a:p>
      </dgm:t>
    </dgm:pt>
    <dgm:pt modelId="{4AAC06EF-CA40-45CA-9117-0082BF54AD82}" type="parTrans" cxnId="{266DA808-5ED8-4905-940A-64B438144415}">
      <dgm:prSet/>
      <dgm:spPr/>
      <dgm:t>
        <a:bodyPr/>
        <a:lstStyle/>
        <a:p>
          <a:endParaRPr lang="ru-RU"/>
        </a:p>
      </dgm:t>
    </dgm:pt>
    <dgm:pt modelId="{D53A18C3-7C81-4D59-9E9A-FC9BCB71812F}">
      <dgm:prSet custT="1"/>
      <dgm:spPr/>
      <dgm:t>
        <a:bodyPr/>
        <a:lstStyle/>
        <a:p>
          <a:r>
            <a:rPr lang="ru-RU" sz="1800" b="1" dirty="0" smtClean="0"/>
            <a:t>Наличие достаточной технологической базы (требование ФГОС): широкополосный канал-интернет, постоянный доступ к мобильному компьютеру, инструментарий информационной среды (ИС), установленный в школе.</a:t>
          </a:r>
          <a:endParaRPr lang="ru-RU" sz="1800" b="1" dirty="0"/>
        </a:p>
      </dgm:t>
    </dgm:pt>
    <dgm:pt modelId="{F51FFE65-D5C9-4728-82FC-D12CE76E7725}" type="sibTrans" cxnId="{C373EB6B-888F-4B3A-A4FB-37E9B3DF524D}">
      <dgm:prSet/>
      <dgm:spPr/>
      <dgm:t>
        <a:bodyPr/>
        <a:lstStyle/>
        <a:p>
          <a:endParaRPr lang="ru-RU"/>
        </a:p>
      </dgm:t>
    </dgm:pt>
    <dgm:pt modelId="{43CE5EBF-3366-47E5-AAA9-11E27B10F106}" type="parTrans" cxnId="{C373EB6B-888F-4B3A-A4FB-37E9B3DF524D}">
      <dgm:prSet/>
      <dgm:spPr/>
      <dgm:t>
        <a:bodyPr/>
        <a:lstStyle/>
        <a:p>
          <a:endParaRPr lang="ru-RU"/>
        </a:p>
      </dgm:t>
    </dgm:pt>
    <dgm:pt modelId="{F5EFDF9E-D80B-4774-AFA3-6BE37299D5DA}" type="pres">
      <dgm:prSet presAssocID="{04707A04-EA51-4FB5-8661-2828019AAFD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1E58B06-B298-4DB4-81ED-2F46824793A4}" type="pres">
      <dgm:prSet presAssocID="{04707A04-EA51-4FB5-8661-2828019AAFDC}" presName="pyramid" presStyleLbl="node1" presStyleIdx="0" presStyleCnt="1"/>
      <dgm:spPr/>
    </dgm:pt>
    <dgm:pt modelId="{A8AAC05F-107A-4CBD-B31E-01E7971B3480}" type="pres">
      <dgm:prSet presAssocID="{04707A04-EA51-4FB5-8661-2828019AAFDC}" presName="theList" presStyleCnt="0"/>
      <dgm:spPr/>
    </dgm:pt>
    <dgm:pt modelId="{4F2FC0D9-1000-472E-86D9-1745607EA037}" type="pres">
      <dgm:prSet presAssocID="{6D52BCF1-F8F2-48C0-9EA3-A41290DC86F3}" presName="aNode" presStyleLbl="fgAcc1" presStyleIdx="0" presStyleCnt="4" custScaleX="13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45332-3572-4692-8D5A-28C834B82014}" type="pres">
      <dgm:prSet presAssocID="{6D52BCF1-F8F2-48C0-9EA3-A41290DC86F3}" presName="aSpace" presStyleCnt="0"/>
      <dgm:spPr/>
    </dgm:pt>
    <dgm:pt modelId="{7DD9C687-6A05-4067-85AF-C626D30B4E67}" type="pres">
      <dgm:prSet presAssocID="{D53A18C3-7C81-4D59-9E9A-FC9BCB71812F}" presName="aNode" presStyleLbl="fgAcc1" presStyleIdx="1" presStyleCnt="4" custScaleX="130603" custScaleY="14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50482-1E0B-4DD7-A1BC-8C75432EA006}" type="pres">
      <dgm:prSet presAssocID="{D53A18C3-7C81-4D59-9E9A-FC9BCB71812F}" presName="aSpace" presStyleCnt="0"/>
      <dgm:spPr/>
    </dgm:pt>
    <dgm:pt modelId="{C352692B-8DE2-44D0-922C-ACAAA23C772F}" type="pres">
      <dgm:prSet presAssocID="{F201EABE-8635-49B0-9A06-6D8537D166C0}" presName="aNode" presStyleLbl="fgAcc1" presStyleIdx="2" presStyleCnt="4" custScaleX="131856" custScaleY="161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7030A-0083-4585-B6EE-C21BEE4A2CED}" type="pres">
      <dgm:prSet presAssocID="{F201EABE-8635-49B0-9A06-6D8537D166C0}" presName="aSpace" presStyleCnt="0"/>
      <dgm:spPr/>
    </dgm:pt>
    <dgm:pt modelId="{2C1438E4-05EA-43F1-918D-6E9CE0F820AB}" type="pres">
      <dgm:prSet presAssocID="{87DDFB7B-632C-48FE-98F6-31FF2969C649}" presName="aNode" presStyleLbl="fgAcc1" presStyleIdx="3" presStyleCnt="4" custScaleX="129350" custScaleY="165452" custLinFactNeighborX="-1840" custLinFactNeighborY="-1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0D8D0-579D-4E24-985B-7FEEAD056721}" type="pres">
      <dgm:prSet presAssocID="{87DDFB7B-632C-48FE-98F6-31FF2969C649}" presName="aSpace" presStyleCnt="0"/>
      <dgm:spPr/>
    </dgm:pt>
  </dgm:ptLst>
  <dgm:cxnLst>
    <dgm:cxn modelId="{87C43236-A0A0-4D10-A613-EA820A0F7EFC}" type="presOf" srcId="{87DDFB7B-632C-48FE-98F6-31FF2969C649}" destId="{2C1438E4-05EA-43F1-918D-6E9CE0F820AB}" srcOrd="0" destOrd="0" presId="urn:microsoft.com/office/officeart/2005/8/layout/pyramid2"/>
    <dgm:cxn modelId="{82F3FFA5-0916-4BEB-AF17-066324BBE6BC}" type="presOf" srcId="{04707A04-EA51-4FB5-8661-2828019AAFDC}" destId="{F5EFDF9E-D80B-4774-AFA3-6BE37299D5DA}" srcOrd="0" destOrd="0" presId="urn:microsoft.com/office/officeart/2005/8/layout/pyramid2"/>
    <dgm:cxn modelId="{C373EB6B-888F-4B3A-A4FB-37E9B3DF524D}" srcId="{04707A04-EA51-4FB5-8661-2828019AAFDC}" destId="{D53A18C3-7C81-4D59-9E9A-FC9BCB71812F}" srcOrd="1" destOrd="0" parTransId="{43CE5EBF-3366-47E5-AAA9-11E27B10F106}" sibTransId="{F51FFE65-D5C9-4728-82FC-D12CE76E7725}"/>
    <dgm:cxn modelId="{12830F2B-B7BA-4884-BF7A-01E2185D48E1}" type="presOf" srcId="{D53A18C3-7C81-4D59-9E9A-FC9BCB71812F}" destId="{7DD9C687-6A05-4067-85AF-C626D30B4E67}" srcOrd="0" destOrd="0" presId="urn:microsoft.com/office/officeart/2005/8/layout/pyramid2"/>
    <dgm:cxn modelId="{2E74954F-76DF-43CB-AE79-D4B9CBB0B5D1}" srcId="{04707A04-EA51-4FB5-8661-2828019AAFDC}" destId="{F201EABE-8635-49B0-9A06-6D8537D166C0}" srcOrd="2" destOrd="0" parTransId="{F8CF4C28-6CEB-4F54-8545-ECDB975DCA26}" sibTransId="{8E30AE98-740D-41FE-B591-8B06D891A4EC}"/>
    <dgm:cxn modelId="{A1E98DF6-45A2-4356-97DE-D90898DE4420}" type="presOf" srcId="{6D52BCF1-F8F2-48C0-9EA3-A41290DC86F3}" destId="{4F2FC0D9-1000-472E-86D9-1745607EA037}" srcOrd="0" destOrd="0" presId="urn:microsoft.com/office/officeart/2005/8/layout/pyramid2"/>
    <dgm:cxn modelId="{3A7D1CCA-CC49-482B-9BD0-9C7511972FDF}" srcId="{04707A04-EA51-4FB5-8661-2828019AAFDC}" destId="{87DDFB7B-632C-48FE-98F6-31FF2969C649}" srcOrd="3" destOrd="0" parTransId="{84CBE21A-F7BB-42B4-9634-9196ED325CBD}" sibTransId="{2F9B92C1-526B-49C4-B7B8-A8BE2F824E40}"/>
    <dgm:cxn modelId="{266DA808-5ED8-4905-940A-64B438144415}" srcId="{04707A04-EA51-4FB5-8661-2828019AAFDC}" destId="{6D52BCF1-F8F2-48C0-9EA3-A41290DC86F3}" srcOrd="0" destOrd="0" parTransId="{4AAC06EF-CA40-45CA-9117-0082BF54AD82}" sibTransId="{586E3BAC-B101-40D9-8715-843844B6494B}"/>
    <dgm:cxn modelId="{109A8E4D-D9D5-4509-A000-59D2BE481C77}" type="presOf" srcId="{F201EABE-8635-49B0-9A06-6D8537D166C0}" destId="{C352692B-8DE2-44D0-922C-ACAAA23C772F}" srcOrd="0" destOrd="0" presId="urn:microsoft.com/office/officeart/2005/8/layout/pyramid2"/>
    <dgm:cxn modelId="{207A8F85-EFF8-4FC3-9DAB-A4C39797FE23}" type="presParOf" srcId="{F5EFDF9E-D80B-4774-AFA3-6BE37299D5DA}" destId="{61E58B06-B298-4DB4-81ED-2F46824793A4}" srcOrd="0" destOrd="0" presId="urn:microsoft.com/office/officeart/2005/8/layout/pyramid2"/>
    <dgm:cxn modelId="{5EA16C82-5998-40A5-B7E6-9CE9AA8D4C08}" type="presParOf" srcId="{F5EFDF9E-D80B-4774-AFA3-6BE37299D5DA}" destId="{A8AAC05F-107A-4CBD-B31E-01E7971B3480}" srcOrd="1" destOrd="0" presId="urn:microsoft.com/office/officeart/2005/8/layout/pyramid2"/>
    <dgm:cxn modelId="{6A805667-8CE9-404F-9791-B9E31D19F4E7}" type="presParOf" srcId="{A8AAC05F-107A-4CBD-B31E-01E7971B3480}" destId="{4F2FC0D9-1000-472E-86D9-1745607EA037}" srcOrd="0" destOrd="0" presId="urn:microsoft.com/office/officeart/2005/8/layout/pyramid2"/>
    <dgm:cxn modelId="{49E8DDA2-91D9-4C19-AFF9-9D10B4B139BD}" type="presParOf" srcId="{A8AAC05F-107A-4CBD-B31E-01E7971B3480}" destId="{74045332-3572-4692-8D5A-28C834B82014}" srcOrd="1" destOrd="0" presId="urn:microsoft.com/office/officeart/2005/8/layout/pyramid2"/>
    <dgm:cxn modelId="{BCE6CC64-EA4C-4929-92A6-B9BCCE8EF6E1}" type="presParOf" srcId="{A8AAC05F-107A-4CBD-B31E-01E7971B3480}" destId="{7DD9C687-6A05-4067-85AF-C626D30B4E67}" srcOrd="2" destOrd="0" presId="urn:microsoft.com/office/officeart/2005/8/layout/pyramid2"/>
    <dgm:cxn modelId="{7570A5C0-0FD7-40D0-8887-53AB4F3F0CDB}" type="presParOf" srcId="{A8AAC05F-107A-4CBD-B31E-01E7971B3480}" destId="{B0150482-1E0B-4DD7-A1BC-8C75432EA006}" srcOrd="3" destOrd="0" presId="urn:microsoft.com/office/officeart/2005/8/layout/pyramid2"/>
    <dgm:cxn modelId="{E9AB3297-E2A6-4F61-A3FC-92468B98B0C8}" type="presParOf" srcId="{A8AAC05F-107A-4CBD-B31E-01E7971B3480}" destId="{C352692B-8DE2-44D0-922C-ACAAA23C772F}" srcOrd="4" destOrd="0" presId="urn:microsoft.com/office/officeart/2005/8/layout/pyramid2"/>
    <dgm:cxn modelId="{113485FE-4DAB-402B-A538-266D98E41A65}" type="presParOf" srcId="{A8AAC05F-107A-4CBD-B31E-01E7971B3480}" destId="{F687030A-0083-4585-B6EE-C21BEE4A2CED}" srcOrd="5" destOrd="0" presId="urn:microsoft.com/office/officeart/2005/8/layout/pyramid2"/>
    <dgm:cxn modelId="{D8213C3F-3F77-4227-9B7F-D90048D275CE}" type="presParOf" srcId="{A8AAC05F-107A-4CBD-B31E-01E7971B3480}" destId="{2C1438E4-05EA-43F1-918D-6E9CE0F820AB}" srcOrd="6" destOrd="0" presId="urn:microsoft.com/office/officeart/2005/8/layout/pyramid2"/>
    <dgm:cxn modelId="{27151147-0347-4ED5-A6FB-E4799C5F2460}" type="presParOf" srcId="{A8AAC05F-107A-4CBD-B31E-01E7971B3480}" destId="{1A90D8D0-579D-4E24-985B-7FEEAD056721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BFFB3-554E-407E-9C69-73EA2BA587B3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A17D-84AC-447F-9F5B-C94E2EAF6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6EEA-700A-4B6B-9109-4D8C5B5132B1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B4E92-4B76-4959-85BC-6C8547F3B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4DA2-4C99-48B2-9E63-612F141BEB5A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CD8E-7BE8-471D-B96E-D0218895D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C36F-5702-44AF-A7DB-B4274CC80CAF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E9F8-5E87-44B2-9172-870DC6050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79CA-578E-4736-AA8F-0D7F80130003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3DBA-BFEC-4169-87D2-1C8F1C95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0191-C27B-4B1C-A66B-255659B44320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7D0F-77C6-464A-BA55-5ECF90F0C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8A82-AC39-4075-8F3D-EDAB076D0743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D1F4-B0B5-4C53-B8B8-2CE2CDA46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71FF-3A80-4791-96AC-BCF655248188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C547-2DAD-47FC-896E-D66A1A027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8720-ECA7-4D12-90FF-A0409E9C6ED7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86000-2E74-46E0-ABD6-F9CDF492C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E5C9-BB35-4110-A3F1-0C47EADA98AC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11C9-17FB-4DA6-A1EB-9E9D2BBB6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0543-ABA1-48C7-AFFB-46E793E45FB6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368C-6607-4820-B8EE-C053FCE31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E26A-7A3C-4D7C-B244-6B4309959CA1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5D497D-F69A-4649-A210-A6C775ECA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ovet-edu.ru/discussions/-/message_boards/message/3800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0034" y="1458909"/>
            <a:ext cx="8101042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Профессиональная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ИКТ-компетентность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современного учителя как ключевое условие формирования профессионального стандарта педагога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-71470" y="467679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Иванов Михаил Алексеевич</a:t>
            </a:r>
            <a:r>
              <a:rPr lang="ru-RU" dirty="0" smtClean="0">
                <a:solidFill>
                  <a:srgbClr val="0070C0"/>
                </a:solidFill>
              </a:rPr>
              <a:t>, учитель информатики высшей категории </a:t>
            </a:r>
            <a:r>
              <a:rPr lang="ru-RU" b="1" dirty="0" smtClean="0">
                <a:solidFill>
                  <a:srgbClr val="0070C0"/>
                </a:solidFill>
              </a:rPr>
              <a:t>МБОУ СОШ № 189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71470" y="5248300"/>
            <a:ext cx="6400800" cy="1752600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http://sovet-edu.ru/discussions/-/message_boards/message/38005</a:t>
            </a: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5859" b="30664"/>
          <a:stretch>
            <a:fillRect/>
          </a:stretch>
        </p:blipFill>
        <p:spPr bwMode="auto">
          <a:xfrm>
            <a:off x="390500" y="357166"/>
            <a:ext cx="8467780" cy="467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63043" t="33332" r="5983" b="63491"/>
          <a:stretch>
            <a:fillRect/>
          </a:stretch>
        </p:blipFill>
        <p:spPr bwMode="auto">
          <a:xfrm>
            <a:off x="5500694" y="2571744"/>
            <a:ext cx="278608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501122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«Расширенный, ориентированный на перспективу перечень </a:t>
            </a:r>
            <a:r>
              <a:rPr lang="ru-RU" sz="3600" b="1" dirty="0" err="1" smtClean="0">
                <a:solidFill>
                  <a:srgbClr val="C00000"/>
                </a:solidFill>
              </a:rPr>
              <a:t>ИКТ-компетенций</a:t>
            </a:r>
            <a:r>
              <a:rPr lang="ru-RU" sz="3600" b="1" dirty="0" smtClean="0">
                <a:solidFill>
                  <a:srgbClr val="C00000"/>
                </a:solidFill>
              </a:rPr>
              <a:t> педагога, которые могут рассматриваться в качестве критериев оценки его деятельности при создании необходимых и достаточных условий»</a:t>
            </a:r>
          </a:p>
        </p:txBody>
      </p:sp>
      <p:sp>
        <p:nvSpPr>
          <p:cNvPr id="6" name="Подзаголовок 4"/>
          <p:cNvSpPr>
            <a:spLocks noGrp="1"/>
          </p:cNvSpPr>
          <p:nvPr>
            <p:ph type="subTitle" idx="1"/>
          </p:nvPr>
        </p:nvSpPr>
        <p:spPr>
          <a:xfrm>
            <a:off x="-71470" y="410529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неких « местных условий»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«необходимыми»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«достаточными»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2030413"/>
            <a:ext cx="8501122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«Профессиональная ИКТ-компетентность –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</a:t>
            </a:r>
            <a:r>
              <a:rPr lang="ru-RU" sz="4800" b="1" dirty="0" smtClean="0">
                <a:solidFill>
                  <a:srgbClr val="C00000"/>
                </a:solidFill>
              </a:rPr>
              <a:t>где нужно, и тогда, когда нужно</a:t>
            </a:r>
            <a:r>
              <a:rPr lang="ru-RU" sz="3600" b="1" dirty="0" smtClean="0">
                <a:solidFill>
                  <a:srgbClr val="C00000"/>
                </a:solidFill>
              </a:rPr>
              <a:t>.»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501122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«Профессиональная педагогическая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err="1" smtClean="0">
                <a:solidFill>
                  <a:srgbClr val="C00000"/>
                </a:solidFill>
              </a:rPr>
              <a:t>ИКТ-компитентность</a:t>
            </a:r>
            <a:r>
              <a:rPr lang="ru-RU" sz="3600" b="1" dirty="0" smtClean="0">
                <a:solidFill>
                  <a:srgbClr val="C00000"/>
                </a:solidFill>
              </a:rPr>
              <a:t> основана на рекомендации ЮНЕСКО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«Структура </a:t>
            </a:r>
            <a:r>
              <a:rPr lang="ru-RU" sz="3600" b="1" dirty="0" err="1" smtClean="0">
                <a:solidFill>
                  <a:srgbClr val="C00000"/>
                </a:solidFill>
              </a:rPr>
              <a:t>ИКТ-компетентности</a:t>
            </a:r>
            <a:r>
              <a:rPr lang="ru-RU" sz="3600" b="1" dirty="0" smtClean="0">
                <a:solidFill>
                  <a:srgbClr val="C00000"/>
                </a:solidFill>
              </a:rPr>
              <a:t> учителей» 2011 г.»</a:t>
            </a:r>
          </a:p>
        </p:txBody>
      </p:sp>
      <p:sp>
        <p:nvSpPr>
          <p:cNvPr id="6" name="Подзаголовок 4"/>
          <p:cNvSpPr>
            <a:spLocks noGrp="1"/>
          </p:cNvSpPr>
          <p:nvPr>
            <p:ph type="subTitle" idx="1"/>
          </p:nvPr>
        </p:nvSpPr>
        <p:spPr>
          <a:xfrm>
            <a:off x="-71470" y="3357562"/>
            <a:ext cx="6400800" cy="250033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преподаватель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учитель-дефектолог, учитель-логопед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педагог психолог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инструктор по физической культуры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Тренер-преподаватель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…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14282" y="142876"/>
          <a:ext cx="8715436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14282" y="142876"/>
          <a:ext cx="8715436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rot="17828879">
            <a:off x="-1908911" y="2445197"/>
            <a:ext cx="7465898" cy="1384590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Способы и пути достижения учителем профессиональной ИКТ- компетентности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Профессиональная ИКТ-компетентность  современного учителя как ключевое условие формирования профессионального стандарта педагога</vt:lpstr>
      <vt:lpstr>Слайд 2</vt:lpstr>
      <vt:lpstr>«Расширенный, ориентированный на перспективу перечень ИКТ-компетенций педагога, которые могут рассматриваться в качестве критериев оценки его деятельности при создании необходимых и достаточных условий»</vt:lpstr>
      <vt:lpstr>«Профессиональная ИКТ-компетентность –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нужно, и тогда, когда нужно.»</vt:lpstr>
      <vt:lpstr>«Профессиональная педагогическая ИКТ-компитентность основана на рекомендации ЮНЕСКО  «Структура ИКТ-компетентности учителей» 2011 г.»</vt:lpstr>
      <vt:lpstr>Слайд 6</vt:lpstr>
      <vt:lpstr>Способы и пути достижения учителем профессиональной ИКТ- компетентности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Катенок</dc:creator>
  <cp:lastModifiedBy>Umka</cp:lastModifiedBy>
  <cp:revision>15</cp:revision>
  <dcterms:created xsi:type="dcterms:W3CDTF">2012-12-02T16:48:00Z</dcterms:created>
  <dcterms:modified xsi:type="dcterms:W3CDTF">2013-08-27T01:59:09Z</dcterms:modified>
</cp:coreProperties>
</file>