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F31928-49BB-4921-B342-C0BFA57EA699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864ECB-5DC1-4AD1-B410-B5CEE582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250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052736"/>
            <a:ext cx="3384376" cy="56166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96136" y="1196752"/>
            <a:ext cx="3347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ПРИХОДИТЕ</a:t>
            </a:r>
          </a:p>
          <a:p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НА</a:t>
            </a:r>
          </a:p>
          <a:p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ПОКАЗ </a:t>
            </a:r>
          </a:p>
          <a:p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МОД</a:t>
            </a:r>
          </a:p>
        </p:txBody>
      </p:sp>
    </p:spTree>
  </p:cSld>
  <p:clrMapOvr>
    <a:masterClrMapping/>
  </p:clrMapOvr>
  <p:transition spd="med" advTm="446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6984776" cy="1800200"/>
          </a:xfrm>
        </p:spPr>
        <p:txBody>
          <a:bodyPr>
            <a:normAutofit/>
          </a:bodyPr>
          <a:lstStyle/>
          <a:p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ПОКАЗ ВЕСЕННЕЙ КОЛЛЕКЦИИ</a:t>
            </a:r>
            <a:endParaRPr lang="ru-RU" sz="45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62646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32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60648"/>
            <a:ext cx="6172200" cy="3528392"/>
          </a:xfrm>
        </p:spPr>
        <p:txBody>
          <a:bodyPr>
            <a:normAutofit/>
          </a:bodyPr>
          <a:lstStyle/>
          <a:p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Одежду представленную на показе можно приобрести в ТРЦ МЕГА!!!</a:t>
            </a:r>
            <a:endParaRPr lang="ru-RU" sz="45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12083706-132-mega_logot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005064"/>
            <a:ext cx="6667500" cy="2447925"/>
          </a:xfrm>
          <a:prstGeom prst="rect">
            <a:avLst/>
          </a:prstGeom>
        </p:spPr>
      </p:pic>
    </p:spTree>
  </p:cSld>
  <p:clrMapOvr>
    <a:masterClrMapping/>
  </p:clrMapOvr>
  <p:transition advTm="443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620688"/>
            <a:ext cx="6172200" cy="5754234"/>
          </a:xfrm>
        </p:spPr>
        <p:txBody>
          <a:bodyPr>
            <a:normAutofit/>
          </a:bodyPr>
          <a:lstStyle/>
          <a:p>
            <a:r>
              <a:rPr lang="ru-RU" sz="4500" dirty="0" smtClean="0">
                <a:solidFill>
                  <a:schemeClr val="accent1"/>
                </a:solidFill>
              </a:rPr>
              <a:t>  </a:t>
            </a:r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ТЕЛ. 308 – 25 – 30</a:t>
            </a:r>
          </a:p>
          <a:p>
            <a:endParaRPr lang="ru-RU" sz="45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  07.05.2012г. 19 : 00</a:t>
            </a:r>
          </a:p>
          <a:p>
            <a:endParaRPr lang="ru-RU" sz="45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ТРЦ </a:t>
            </a:r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МЕГА </a:t>
            </a:r>
          </a:p>
          <a:p>
            <a:endParaRPr lang="ru-RU" sz="45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ЖДЁМ!!!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599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620688"/>
            <a:ext cx="6534472" cy="5754234"/>
          </a:xfrm>
        </p:spPr>
        <p:txBody>
          <a:bodyPr>
            <a:normAutofit/>
          </a:bodyPr>
          <a:lstStyle/>
          <a:p>
            <a:endParaRPr lang="ru-RU" sz="65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6500" dirty="0" smtClean="0">
                <a:solidFill>
                  <a:schemeClr val="accent2">
                    <a:lumMod val="75000"/>
                  </a:schemeClr>
                </a:solidFill>
              </a:rPr>
              <a:t>  СПАСИБО</a:t>
            </a:r>
          </a:p>
          <a:p>
            <a:r>
              <a:rPr lang="ru-RU" sz="6500" dirty="0" smtClean="0">
                <a:solidFill>
                  <a:schemeClr val="accent2">
                    <a:lumMod val="75000"/>
                  </a:schemeClr>
                </a:solidFill>
              </a:rPr>
              <a:t>        ЗА</a:t>
            </a:r>
          </a:p>
          <a:p>
            <a:r>
              <a:rPr lang="ru-RU" sz="6500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r>
              <a:rPr lang="ru-RU" sz="6500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  <a:endParaRPr lang="ru-RU" sz="65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09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43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ПОКАЗ ВЕСЕННЕЙ КОЛЛЕКЦИИ</vt:lpstr>
      <vt:lpstr>Слайд 3</vt:lpstr>
      <vt:lpstr>Слайд 4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9</cp:revision>
  <dcterms:created xsi:type="dcterms:W3CDTF">2012-04-25T06:49:02Z</dcterms:created>
  <dcterms:modified xsi:type="dcterms:W3CDTF">2012-04-25T08:05:10Z</dcterms:modified>
</cp:coreProperties>
</file>