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9512" y="304410"/>
            <a:ext cx="8738120" cy="65535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9525">
            <a:solidFill>
              <a:srgbClr val="002060"/>
            </a:solidFill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95736" y="3284984"/>
            <a:ext cx="556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400" b="1" dirty="0">
                <a:latin typeface="Times New Roman" pitchFamily="18" charset="0"/>
              </a:rPr>
              <a:t>Вращение Земли вокруг своей оси</a:t>
            </a:r>
            <a:endParaRPr lang="ru-RU" sz="24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27584" y="2564904"/>
            <a:ext cx="80772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400" b="1" dirty="0">
                <a:latin typeface="Times New Roman" pitchFamily="18" charset="0"/>
              </a:rPr>
              <a:t>Наклон земной оси и вращение Земли вокруг Солнца</a:t>
            </a:r>
            <a:endParaRPr lang="ru-RU" sz="2400" dirty="0">
              <a:latin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339752" y="1916832"/>
            <a:ext cx="5029200" cy="4572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Вращение Солнца вокруг Земли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548680"/>
            <a:ext cx="6552728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Укажите причину смены времен года.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" name="Содержимое 7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5" y="3833664"/>
            <a:ext cx="3024336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23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Слайд 1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Гвоздева Виктория</dc:creator>
  <cp:lastModifiedBy>1</cp:lastModifiedBy>
  <cp:revision>2</cp:revision>
  <dcterms:created xsi:type="dcterms:W3CDTF">2014-11-16T14:59:28Z</dcterms:created>
  <dcterms:modified xsi:type="dcterms:W3CDTF">2014-11-16T15:13:02Z</dcterms:modified>
</cp:coreProperties>
</file>