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61" r:id="rId3"/>
    <p:sldId id="262" r:id="rId4"/>
    <p:sldId id="263" r:id="rId5"/>
    <p:sldId id="259" r:id="rId6"/>
    <p:sldId id="256" r:id="rId7"/>
    <p:sldId id="257" r:id="rId8"/>
    <p:sldId id="258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14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895-CAE7-4B24-848D-02F3AAE8A504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ED60-396C-49D3-A129-039A42B050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895-CAE7-4B24-848D-02F3AAE8A504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ED60-396C-49D3-A129-039A42B050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895-CAE7-4B24-848D-02F3AAE8A504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ED60-396C-49D3-A129-039A42B050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895-CAE7-4B24-848D-02F3AAE8A504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ED60-396C-49D3-A129-039A42B050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895-CAE7-4B24-848D-02F3AAE8A504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EEDED60-396C-49D3-A129-039A42B050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895-CAE7-4B24-848D-02F3AAE8A504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ED60-396C-49D3-A129-039A42B050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895-CAE7-4B24-848D-02F3AAE8A504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ED60-396C-49D3-A129-039A42B050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895-CAE7-4B24-848D-02F3AAE8A504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ED60-396C-49D3-A129-039A42B050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895-CAE7-4B24-848D-02F3AAE8A504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ED60-396C-49D3-A129-039A42B050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895-CAE7-4B24-848D-02F3AAE8A504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ED60-396C-49D3-A129-039A42B050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4895-CAE7-4B24-848D-02F3AAE8A504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ED60-396C-49D3-A129-039A42B050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5B44895-CAE7-4B24-848D-02F3AAE8A504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EEDED60-396C-49D3-A129-039A42B050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ЛАВОЧКИ НА  ТЕРРИТОРИИ школы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986614" cy="2669070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Выполнили работу ученики 4 «Б» класса: Макаров Гера , Максим </a:t>
            </a:r>
            <a:r>
              <a:rPr lang="ru-RU" dirty="0" err="1" smtClean="0"/>
              <a:t>Бекух</a:t>
            </a:r>
            <a:r>
              <a:rPr lang="ru-RU" dirty="0" smtClean="0"/>
              <a:t> , Серебряков Толя , Литвиненко Валера , </a:t>
            </a:r>
            <a:r>
              <a:rPr lang="ru-RU" dirty="0" err="1" smtClean="0"/>
              <a:t>Горяйнов</a:t>
            </a:r>
            <a:r>
              <a:rPr lang="ru-RU" dirty="0" smtClean="0"/>
              <a:t> Дима , Максим </a:t>
            </a:r>
            <a:r>
              <a:rPr lang="ru-RU" dirty="0" err="1" smtClean="0"/>
              <a:t>Бармин</a:t>
            </a:r>
            <a:r>
              <a:rPr lang="ru-RU" dirty="0" smtClean="0"/>
              <a:t> .</a:t>
            </a:r>
          </a:p>
        </p:txBody>
      </p:sp>
    </p:spTree>
  </p:cSld>
  <p:clrMapOvr>
    <a:masterClrMapping/>
  </p:clrMapOvr>
  <p:transition>
    <p:newsflash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Цель проекта:</a:t>
            </a:r>
            <a:br>
              <a:rPr lang="ru-RU" sz="6000" dirty="0" smtClean="0"/>
            </a:br>
            <a:r>
              <a:rPr lang="ru-RU" sz="6000" dirty="0" smtClean="0"/>
              <a:t>сделать зону отдыха на территории школы</a:t>
            </a:r>
            <a:endParaRPr lang="ru-RU" sz="6000" dirty="0"/>
          </a:p>
        </p:txBody>
      </p:sp>
    </p:spTree>
  </p:cSld>
  <p:clrMapOvr>
    <a:masterClrMapping/>
  </p:clrMapOvr>
  <p:transition>
    <p:wheel spokes="8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429420"/>
          </a:xfrm>
        </p:spPr>
        <p:txBody>
          <a:bodyPr>
            <a:normAutofit fontScale="90000"/>
          </a:bodyPr>
          <a:lstStyle/>
          <a:p>
            <a:r>
              <a:rPr lang="ru-RU" sz="5400" dirty="0" smtClean="0"/>
              <a:t>Н</a:t>
            </a:r>
            <a:r>
              <a:rPr lang="ru-RU" sz="5400" dirty="0" smtClean="0"/>
              <a:t>еобходимый материал: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металлический уголок- 12 шт., 45 руб., за 1 шт.</a:t>
            </a:r>
            <a:br>
              <a:rPr lang="ru-RU" dirty="0" smtClean="0"/>
            </a:br>
            <a:r>
              <a:rPr lang="ru-RU" dirty="0" smtClean="0"/>
              <a:t>Доски- 18 шт., по 50 руб., за 1 шт.</a:t>
            </a:r>
            <a:br>
              <a:rPr lang="ru-RU" dirty="0" smtClean="0"/>
            </a:br>
            <a:r>
              <a:rPr lang="ru-RU" dirty="0" smtClean="0"/>
              <a:t>Всего денег надо: 1440 руб.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6286544"/>
          </a:xfrm>
        </p:spPr>
        <p:txBody>
          <a:bodyPr/>
          <a:lstStyle/>
          <a:p>
            <a:r>
              <a:rPr lang="ru-RU" dirty="0" smtClean="0"/>
              <a:t>Где мы возьмём деньги:</a:t>
            </a:r>
            <a:br>
              <a:rPr lang="ru-RU" dirty="0" smtClean="0"/>
            </a:br>
            <a:r>
              <a:rPr lang="ru-RU" dirty="0" smtClean="0"/>
              <a:t>покрасим бордюры в детском саду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Количество и пол опрошенных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1524000" y="1920875"/>
          <a:ext cx="6096000" cy="4067175"/>
        </p:xfrm>
        <a:graphic>
          <a:graphicData uri="http://schemas.openxmlformats.org/presentationml/2006/ole">
            <p:oleObj spid="_x0000_s5122" name="Диаграмма" r:id="rId4" imgW="6096000" imgH="4067251" progId="MSGraph.Chart.8">
              <p:embed followColorScheme="full"/>
            </p:oleObj>
          </a:graphicData>
        </a:graphic>
      </p:graphicFrame>
    </p:spTree>
  </p:cSld>
  <p:clrMapOvr>
    <a:masterClrMapping/>
  </p:clrMapOvr>
  <p:transition>
    <p:dissolve/>
    <p:sndAc>
      <p:stSnd>
        <p:snd r:embed="rId3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Нужны ли лавочки на школьной территории?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ChangeAspect="1"/>
          </p:cNvGraphicFramePr>
          <p:nvPr>
            <p:ph idx="1"/>
          </p:nvPr>
        </p:nvGraphicFramePr>
        <p:xfrm>
          <a:off x="1524000" y="1920875"/>
          <a:ext cx="6096000" cy="4067175"/>
        </p:xfrm>
        <a:graphic>
          <a:graphicData uri="http://schemas.openxmlformats.org/presentationml/2006/ole">
            <p:oleObj spid="_x0000_s1026" name="Диаграмма" r:id="rId4" imgW="6096000" imgH="4067251" progId="MSGraph.Chart.8">
              <p:embed followColorScheme="full"/>
            </p:oleObj>
          </a:graphicData>
        </a:graphic>
      </p:graphicFrame>
    </p:spTree>
  </p:cSld>
  <p:clrMapOvr>
    <a:masterClrMapping/>
  </p:clrMapOvr>
  <p:transition>
    <p:comb dir="vert"/>
    <p:sndAc>
      <p:stSnd>
        <p:snd r:embed="rId3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Где, по вашему мнению, необходимо установить лавочки?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1524000" y="1920875"/>
          <a:ext cx="6096000" cy="4067175"/>
        </p:xfrm>
        <a:graphic>
          <a:graphicData uri="http://schemas.openxmlformats.org/presentationml/2006/ole">
            <p:oleObj spid="_x0000_s2050" name="Диаграмма" r:id="rId4" imgW="6096000" imgH="4067251" progId="MSGraph.Chart.8">
              <p:embed followColorScheme="full"/>
            </p:oleObj>
          </a:graphicData>
        </a:graphic>
      </p:graphicFrame>
    </p:spTree>
  </p:cSld>
  <p:clrMapOvr>
    <a:masterClrMapping/>
  </p:clrMapOvr>
  <p:transition>
    <p:strips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Чем бы вы могли помочь ?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1524000" y="1920875"/>
          <a:ext cx="6096000" cy="4067175"/>
        </p:xfrm>
        <a:graphic>
          <a:graphicData uri="http://schemas.openxmlformats.org/presentationml/2006/ole">
            <p:oleObj spid="_x0000_s3074" name="Диаграмма" r:id="rId4" imgW="6096000" imgH="4067251" progId="MSGraph.Chart.8">
              <p:embed followColorScheme="full"/>
            </p:oleObj>
          </a:graphicData>
        </a:graphic>
      </p:graphicFrame>
    </p:spTree>
  </p:cSld>
  <p:clrMapOvr>
    <a:masterClrMapping/>
  </p:clrMapOvr>
  <p:transition>
    <p:randomBar dir="vert"/>
    <p:sndAc>
      <p:stSnd>
        <p:snd r:embed="rId3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ru-RU" sz="8800" dirty="0" smtClean="0"/>
              <a:t>СПАСИБО ЗА</a:t>
            </a:r>
            <a:br>
              <a:rPr lang="ru-RU" sz="8800" dirty="0" smtClean="0"/>
            </a:br>
            <a:r>
              <a:rPr lang="ru-RU" sz="8800" dirty="0" smtClean="0"/>
              <a:t>ПРОСМОТР </a:t>
            </a:r>
            <a:br>
              <a:rPr lang="ru-RU" sz="8800" dirty="0" smtClean="0"/>
            </a:br>
            <a:r>
              <a:rPr lang="ru-RU" sz="8800" dirty="0" smtClean="0"/>
              <a:t>!!!</a:t>
            </a:r>
            <a:br>
              <a:rPr lang="ru-RU" sz="8800" dirty="0" smtClean="0"/>
            </a:br>
            <a:endParaRPr lang="ru-RU" sz="8800" dirty="0"/>
          </a:p>
        </p:txBody>
      </p:sp>
      <p:sp>
        <p:nvSpPr>
          <p:cNvPr id="3" name="Улыбающееся лицо 2"/>
          <p:cNvSpPr/>
          <p:nvPr/>
        </p:nvSpPr>
        <p:spPr>
          <a:xfrm>
            <a:off x="3571868" y="4857760"/>
            <a:ext cx="2000264" cy="171451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blinds dir="vert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109</TotalTime>
  <Words>71</Words>
  <Application>Microsoft Office PowerPoint</Application>
  <PresentationFormat>Экран (4:3)</PresentationFormat>
  <Paragraphs>11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Апекс</vt:lpstr>
      <vt:lpstr>Диаграмма</vt:lpstr>
      <vt:lpstr>ЛАВОЧКИ НА  ТЕРРИТОРИИ школы</vt:lpstr>
      <vt:lpstr>Цель проекта: сделать зону отдыха на территории школы</vt:lpstr>
      <vt:lpstr>Необходимый материал: металлический уголок- 12 шт., 45 руб., за 1 шт. Доски- 18 шт., по 50 руб., за 1 шт. Всего денег надо: 1440 руб.    </vt:lpstr>
      <vt:lpstr>Где мы возьмём деньги: покрасим бордюры в детском саду</vt:lpstr>
      <vt:lpstr>Количество и пол опрошенных</vt:lpstr>
      <vt:lpstr>Нужны ли лавочки на школьной территории?</vt:lpstr>
      <vt:lpstr>Где, по вашему мнению, необходимо установить лавочки?</vt:lpstr>
      <vt:lpstr>Чем бы вы могли помочь ? </vt:lpstr>
      <vt:lpstr>СПАСИБО ЗА ПРОСМОТР  !!!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Нужны ли лавочки на школьной территории?</dc:title>
  <dc:creator>Люба</dc:creator>
  <cp:lastModifiedBy>Klass</cp:lastModifiedBy>
  <cp:revision>18</cp:revision>
  <dcterms:created xsi:type="dcterms:W3CDTF">2012-05-21T13:20:31Z</dcterms:created>
  <dcterms:modified xsi:type="dcterms:W3CDTF">2012-05-23T05:06:33Z</dcterms:modified>
</cp:coreProperties>
</file>