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sldIdLst>
    <p:sldId id="256" r:id="rId3"/>
    <p:sldId id="257" r:id="rId4"/>
    <p:sldId id="258" r:id="rId5"/>
    <p:sldId id="266" r:id="rId6"/>
    <p:sldId id="267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4294" autoAdjust="0"/>
  </p:normalViewPr>
  <p:slideViewPr>
    <p:cSldViewPr>
      <p:cViewPr>
        <p:scale>
          <a:sx n="74" d="100"/>
          <a:sy n="74" d="100"/>
        </p:scale>
        <p:origin x="-1044" y="-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01.jpeg"/><Relationship Id="rId1" Type="http://schemas.openxmlformats.org/officeDocument/2006/relationships/image" Target="../media/image9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3282A7-70A2-40EB-BA90-3E5E0CC5412F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D1F271-C6F3-4EB5-8F42-01A31264773A}">
      <dgm:prSet phldrT="[Текст]" custT="1"/>
      <dgm:spPr>
        <a:gradFill flip="none" rotWithShape="1">
          <a:gsLst>
            <a:gs pos="0">
              <a:srgbClr val="4D1C1B"/>
            </a:gs>
            <a:gs pos="50000">
              <a:srgbClr val="883230"/>
            </a:gs>
            <a:gs pos="100000">
              <a:srgbClr val="4D1C1B"/>
            </a:gs>
          </a:gsLst>
          <a:lin ang="0" scaled="1"/>
          <a:tileRect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600" dirty="0" smtClean="0">
              <a:latin typeface="Gill Sans MT" pitchFamily="34" charset="0"/>
            </a:rPr>
            <a:t>Повествование</a:t>
          </a:r>
          <a:endParaRPr lang="ru-RU" sz="2600" dirty="0">
            <a:latin typeface="Gill Sans MT" pitchFamily="34" charset="0"/>
          </a:endParaRPr>
        </a:p>
      </dgm:t>
    </dgm:pt>
    <dgm:pt modelId="{074B466C-5E74-43B0-AC01-3032107620EA}" type="parTrans" cxnId="{A5C2BC63-CD93-4ED2-8B91-F588E0E68119}">
      <dgm:prSet/>
      <dgm:spPr/>
      <dgm:t>
        <a:bodyPr/>
        <a:lstStyle/>
        <a:p>
          <a:endParaRPr lang="ru-RU"/>
        </a:p>
      </dgm:t>
    </dgm:pt>
    <dgm:pt modelId="{2C6514D4-354C-4C04-88DE-F01CB5F87F6A}" type="sibTrans" cxnId="{A5C2BC63-CD93-4ED2-8B91-F588E0E68119}">
      <dgm:prSet/>
      <dgm:spPr/>
      <dgm:t>
        <a:bodyPr/>
        <a:lstStyle/>
        <a:p>
          <a:endParaRPr lang="ru-RU"/>
        </a:p>
      </dgm:t>
    </dgm:pt>
    <dgm:pt modelId="{EB8B5144-5386-4192-A705-9058E77C01B1}">
      <dgm:prSet phldrT="[Текст]" custT="1"/>
      <dgm:spPr/>
      <dgm:t>
        <a:bodyPr/>
        <a:lstStyle/>
        <a:p>
          <a:pPr algn="l"/>
          <a:r>
            <a:rPr lang="ru-RU" sz="2400" dirty="0" smtClean="0">
              <a:solidFill>
                <a:schemeClr val="tx1"/>
              </a:solidFill>
              <a:latin typeface="Gill Sans MT" pitchFamily="34" charset="0"/>
            </a:rPr>
            <a:t>Мемуары</a:t>
          </a:r>
        </a:p>
        <a:p>
          <a:pPr algn="l"/>
          <a:r>
            <a:rPr lang="ru-RU" sz="2400" dirty="0" smtClean="0">
              <a:solidFill>
                <a:schemeClr val="tx1"/>
              </a:solidFill>
              <a:latin typeface="Gill Sans MT" pitchFamily="34" charset="0"/>
            </a:rPr>
            <a:t>Биографии</a:t>
          </a:r>
        </a:p>
        <a:p>
          <a:pPr algn="l"/>
          <a:r>
            <a:rPr lang="ru-RU" sz="2400" dirty="0" smtClean="0">
              <a:solidFill>
                <a:schemeClr val="tx1"/>
              </a:solidFill>
              <a:latin typeface="Gill Sans MT" pitchFamily="34" charset="0"/>
            </a:rPr>
            <a:t>Исторические сочинения</a:t>
          </a:r>
        </a:p>
        <a:p>
          <a:pPr algn="l"/>
          <a:endParaRPr lang="ru-RU" sz="2400" dirty="0">
            <a:solidFill>
              <a:schemeClr val="bg1"/>
            </a:solidFill>
            <a:latin typeface="Gill Sans MT" pitchFamily="34" charset="0"/>
          </a:endParaRPr>
        </a:p>
      </dgm:t>
    </dgm:pt>
    <dgm:pt modelId="{612008EB-7F87-40A4-A6E3-E86E6DEDC204}" type="parTrans" cxnId="{B5314403-8592-43AB-9B0C-026A9911C1D1}">
      <dgm:prSet/>
      <dgm:spPr/>
      <dgm:t>
        <a:bodyPr/>
        <a:lstStyle/>
        <a:p>
          <a:endParaRPr lang="ru-RU"/>
        </a:p>
      </dgm:t>
    </dgm:pt>
    <dgm:pt modelId="{EE092C9A-F204-4DB9-9C74-C3AA7F3D68FC}" type="sibTrans" cxnId="{B5314403-8592-43AB-9B0C-026A9911C1D1}">
      <dgm:prSet/>
      <dgm:spPr/>
      <dgm:t>
        <a:bodyPr/>
        <a:lstStyle/>
        <a:p>
          <a:endParaRPr lang="ru-RU"/>
        </a:p>
      </dgm:t>
    </dgm:pt>
    <dgm:pt modelId="{3856EAB8-949C-408D-A6E4-941E45CD71B0}">
      <dgm:prSet phldrT="[Текст]" custT="1"/>
      <dgm:spPr>
        <a:gradFill flip="none" rotWithShape="1">
          <a:gsLst>
            <a:gs pos="0">
              <a:srgbClr val="4D1C1B"/>
            </a:gs>
            <a:gs pos="50000">
              <a:srgbClr val="883230"/>
            </a:gs>
            <a:gs pos="100000">
              <a:srgbClr val="4D1C1B"/>
            </a:gs>
          </a:gsLst>
          <a:lin ang="0" scaled="1"/>
          <a:tileRect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600" dirty="0" smtClean="0">
              <a:latin typeface="Gill Sans MT" pitchFamily="34" charset="0"/>
            </a:rPr>
            <a:t>Описание</a:t>
          </a:r>
          <a:endParaRPr lang="ru-RU" sz="2600" dirty="0">
            <a:latin typeface="Gill Sans MT" pitchFamily="34" charset="0"/>
          </a:endParaRPr>
        </a:p>
      </dgm:t>
    </dgm:pt>
    <dgm:pt modelId="{ECB51387-F340-4607-BC98-F7CBC4D29424}" type="parTrans" cxnId="{F8437F7A-A0F4-4E69-BE6F-FF6DFD226F42}">
      <dgm:prSet/>
      <dgm:spPr/>
      <dgm:t>
        <a:bodyPr/>
        <a:lstStyle/>
        <a:p>
          <a:endParaRPr lang="ru-RU"/>
        </a:p>
      </dgm:t>
    </dgm:pt>
    <dgm:pt modelId="{719DBD9C-54E7-4B31-8D14-960A262E4059}" type="sibTrans" cxnId="{F8437F7A-A0F4-4E69-BE6F-FF6DFD226F42}">
      <dgm:prSet/>
      <dgm:spPr/>
      <dgm:t>
        <a:bodyPr/>
        <a:lstStyle/>
        <a:p>
          <a:endParaRPr lang="ru-RU"/>
        </a:p>
      </dgm:t>
    </dgm:pt>
    <dgm:pt modelId="{E634B75E-B69A-45BD-949A-B28DA5F467F7}">
      <dgm:prSet phldrT="[Текст]" custT="1"/>
      <dgm:spPr/>
      <dgm:t>
        <a:bodyPr/>
        <a:lstStyle/>
        <a:p>
          <a:pPr algn="l"/>
          <a:r>
            <a:rPr lang="ru-RU" sz="2400" dirty="0" smtClean="0">
              <a:solidFill>
                <a:schemeClr val="tx1"/>
              </a:solidFill>
              <a:latin typeface="Gill Sans MT" pitchFamily="34" charset="0"/>
            </a:rPr>
            <a:t>Путешествия</a:t>
          </a:r>
        </a:p>
        <a:p>
          <a:pPr algn="l"/>
          <a:r>
            <a:rPr lang="ru-RU" sz="2400" dirty="0" smtClean="0">
              <a:solidFill>
                <a:schemeClr val="tx1"/>
              </a:solidFill>
              <a:latin typeface="Gill Sans MT" pitchFamily="34" charset="0"/>
            </a:rPr>
            <a:t>Деление на научные и художественные</a:t>
          </a:r>
          <a:endParaRPr lang="ru-RU" sz="2400" dirty="0">
            <a:solidFill>
              <a:schemeClr val="tx1"/>
            </a:solidFill>
            <a:latin typeface="Gill Sans MT" pitchFamily="34" charset="0"/>
          </a:endParaRPr>
        </a:p>
      </dgm:t>
    </dgm:pt>
    <dgm:pt modelId="{3F428930-701C-4CB9-8759-BF2C8E895ED2}" type="parTrans" cxnId="{FB209D1F-F594-4C29-87F5-94DAA9D4D3AA}">
      <dgm:prSet/>
      <dgm:spPr/>
      <dgm:t>
        <a:bodyPr/>
        <a:lstStyle/>
        <a:p>
          <a:endParaRPr lang="ru-RU"/>
        </a:p>
      </dgm:t>
    </dgm:pt>
    <dgm:pt modelId="{0D8D3E7B-81A2-4A73-A251-95704DD22077}" type="sibTrans" cxnId="{FB209D1F-F594-4C29-87F5-94DAA9D4D3AA}">
      <dgm:prSet/>
      <dgm:spPr/>
      <dgm:t>
        <a:bodyPr/>
        <a:lstStyle/>
        <a:p>
          <a:endParaRPr lang="ru-RU"/>
        </a:p>
      </dgm:t>
    </dgm:pt>
    <dgm:pt modelId="{2879351E-2988-488A-8B94-15C25D4AD8C2}">
      <dgm:prSet phldrT="[Текст]" custT="1"/>
      <dgm:spPr>
        <a:gradFill flip="none" rotWithShape="1">
          <a:gsLst>
            <a:gs pos="0">
              <a:srgbClr val="4D1C1B"/>
            </a:gs>
            <a:gs pos="50000">
              <a:srgbClr val="883230"/>
            </a:gs>
            <a:gs pos="100000">
              <a:srgbClr val="4D1C1B"/>
            </a:gs>
          </a:gsLst>
          <a:lin ang="0" scaled="1"/>
          <a:tileRect/>
        </a:gradFill>
        <a:ln>
          <a:noFill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600" dirty="0" smtClean="0">
              <a:latin typeface="Gill Sans MT" pitchFamily="34" charset="0"/>
            </a:rPr>
            <a:t>Рассуждение</a:t>
          </a:r>
          <a:endParaRPr lang="ru-RU" sz="2600" dirty="0">
            <a:latin typeface="Gill Sans MT" pitchFamily="34" charset="0"/>
          </a:endParaRPr>
        </a:p>
      </dgm:t>
    </dgm:pt>
    <dgm:pt modelId="{14CE6DE6-7AE4-4065-AB74-552CC1D6A349}" type="parTrans" cxnId="{3FD83816-C361-4D24-8AB6-354B7437A76B}">
      <dgm:prSet/>
      <dgm:spPr/>
      <dgm:t>
        <a:bodyPr/>
        <a:lstStyle/>
        <a:p>
          <a:endParaRPr lang="ru-RU"/>
        </a:p>
      </dgm:t>
    </dgm:pt>
    <dgm:pt modelId="{881862A2-801E-4409-BBA3-1D28F906DF0D}" type="sibTrans" cxnId="{3FD83816-C361-4D24-8AB6-354B7437A76B}">
      <dgm:prSet/>
      <dgm:spPr/>
      <dgm:t>
        <a:bodyPr/>
        <a:lstStyle/>
        <a:p>
          <a:endParaRPr lang="ru-RU"/>
        </a:p>
      </dgm:t>
    </dgm:pt>
    <dgm:pt modelId="{368813E9-88F2-4B87-A18F-8968DB02E955}">
      <dgm:prSet phldrT="[Текст]" custT="1"/>
      <dgm:spPr/>
      <dgm:t>
        <a:bodyPr/>
        <a:lstStyle/>
        <a:p>
          <a:pPr algn="l"/>
          <a:r>
            <a:rPr lang="ru-RU" sz="2400" dirty="0" smtClean="0">
              <a:solidFill>
                <a:schemeClr val="tx1"/>
              </a:solidFill>
              <a:latin typeface="Gill Sans MT" pitchFamily="34" charset="0"/>
            </a:rPr>
            <a:t>Наука</a:t>
          </a:r>
          <a:endParaRPr lang="ru-RU" sz="2400" dirty="0">
            <a:solidFill>
              <a:schemeClr val="tx1"/>
            </a:solidFill>
            <a:latin typeface="Gill Sans MT" pitchFamily="34" charset="0"/>
          </a:endParaRPr>
        </a:p>
      </dgm:t>
    </dgm:pt>
    <dgm:pt modelId="{E88ABAB3-92C9-4BE8-8456-BA7C85E7E798}" type="parTrans" cxnId="{1FB74535-938D-4C18-A440-47241A4D8FB5}">
      <dgm:prSet/>
      <dgm:spPr/>
      <dgm:t>
        <a:bodyPr/>
        <a:lstStyle/>
        <a:p>
          <a:endParaRPr lang="ru-RU"/>
        </a:p>
      </dgm:t>
    </dgm:pt>
    <dgm:pt modelId="{422B2A6C-E95B-4FDB-8D10-DE19A116E7B7}" type="sibTrans" cxnId="{1FB74535-938D-4C18-A440-47241A4D8FB5}">
      <dgm:prSet/>
      <dgm:spPr/>
      <dgm:t>
        <a:bodyPr/>
        <a:lstStyle/>
        <a:p>
          <a:endParaRPr lang="ru-RU"/>
        </a:p>
      </dgm:t>
    </dgm:pt>
    <dgm:pt modelId="{9BAC8106-8CC6-4773-96AA-9DD524F0259F}" type="pres">
      <dgm:prSet presAssocID="{B63282A7-70A2-40EB-BA90-3E5E0CC5412F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7846938B-620B-48DC-889B-BB5890006A03}" type="pres">
      <dgm:prSet presAssocID="{BFD1F271-C6F3-4EB5-8F42-01A31264773A}" presName="composite" presStyleCnt="0"/>
      <dgm:spPr/>
    </dgm:pt>
    <dgm:pt modelId="{6EE71F31-E1FD-4051-8E20-8F20240C9854}" type="pres">
      <dgm:prSet presAssocID="{BFD1F271-C6F3-4EB5-8F42-01A31264773A}" presName="Accent" presStyleLbl="alignAcc1" presStyleIdx="0" presStyleCnt="3"/>
      <dgm:spPr>
        <a:ln w="38100">
          <a:gradFill>
            <a:gsLst>
              <a:gs pos="0">
                <a:srgbClr val="280F0E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</a:ln>
      </dgm:spPr>
      <dgm:t>
        <a:bodyPr/>
        <a:lstStyle/>
        <a:p>
          <a:endParaRPr lang="ru-RU"/>
        </a:p>
      </dgm:t>
    </dgm:pt>
    <dgm:pt modelId="{7E7413C4-7C09-40FD-B67F-7804CD290F9A}" type="pres">
      <dgm:prSet presAssocID="{BFD1F271-C6F3-4EB5-8F42-01A31264773A}" presName="Image" presStyleLbl="node1" presStyleIdx="0" presStyleCnt="3"/>
      <dgm:spPr>
        <a:prstGeom prst="round1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endParaRPr lang="ru-RU"/>
        </a:p>
      </dgm:t>
    </dgm:pt>
    <dgm:pt modelId="{B2F64801-3A43-43B6-B958-B3D683F772C2}" type="pres">
      <dgm:prSet presAssocID="{BFD1F271-C6F3-4EB5-8F42-01A31264773A}" presName="Child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80A11D-BA7D-4498-851F-3374AA3FA2AC}" type="pres">
      <dgm:prSet presAssocID="{BFD1F271-C6F3-4EB5-8F42-01A31264773A}" presName="Parent" presStyleLbl="alignNode1" presStyleIdx="0" presStyleCnt="3" custScaleX="113560" custScaleY="108619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603EBAD6-A84D-40D7-98AC-3E48ACBD8F03}" type="pres">
      <dgm:prSet presAssocID="{2C6514D4-354C-4C04-88DE-F01CB5F87F6A}" presName="sibTrans" presStyleCnt="0"/>
      <dgm:spPr/>
    </dgm:pt>
    <dgm:pt modelId="{24865614-F0C5-4FBB-A223-5B113E817005}" type="pres">
      <dgm:prSet presAssocID="{3856EAB8-949C-408D-A6E4-941E45CD71B0}" presName="composite" presStyleCnt="0"/>
      <dgm:spPr/>
    </dgm:pt>
    <dgm:pt modelId="{9F0CC73E-F503-4F00-9BD7-91C8AA5613F1}" type="pres">
      <dgm:prSet presAssocID="{3856EAB8-949C-408D-A6E4-941E45CD71B0}" presName="Accent" presStyleLbl="alignAcc1" presStyleIdx="1" presStyleCnt="3"/>
      <dgm:spPr>
        <a:ln w="38100">
          <a:gradFill>
            <a:gsLst>
              <a:gs pos="0">
                <a:srgbClr val="280F0E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</a:ln>
      </dgm:spPr>
      <dgm:t>
        <a:bodyPr/>
        <a:lstStyle/>
        <a:p>
          <a:endParaRPr lang="ru-RU"/>
        </a:p>
      </dgm:t>
    </dgm:pt>
    <dgm:pt modelId="{67DCCFF5-35CE-4975-B1FA-880272C581D1}" type="pres">
      <dgm:prSet presAssocID="{3856EAB8-949C-408D-A6E4-941E45CD71B0}" presName="Image" presStyleLbl="node1" presStyleIdx="1" presStyleCnt="3"/>
      <dgm:spPr>
        <a:prstGeom prst="round1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endParaRPr lang="ru-RU"/>
        </a:p>
      </dgm:t>
    </dgm:pt>
    <dgm:pt modelId="{5AB57B8F-CA64-436E-A0E8-FE9731F3E6DE}" type="pres">
      <dgm:prSet presAssocID="{3856EAB8-949C-408D-A6E4-941E45CD71B0}" presName="Child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2A90DE-2642-464C-9280-6F593CF60FBF}" type="pres">
      <dgm:prSet presAssocID="{3856EAB8-949C-408D-A6E4-941E45CD71B0}" presName="Parent" presStyleLbl="alignNode1" presStyleIdx="1" presStyleCnt="3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  <dgm:pt modelId="{9B5D9EF6-9F70-4DEC-944D-F6606BEB9AA7}" type="pres">
      <dgm:prSet presAssocID="{719DBD9C-54E7-4B31-8D14-960A262E4059}" presName="sibTrans" presStyleCnt="0"/>
      <dgm:spPr/>
    </dgm:pt>
    <dgm:pt modelId="{9A150E43-8FB0-4614-8517-B57D7DBCE5F2}" type="pres">
      <dgm:prSet presAssocID="{2879351E-2988-488A-8B94-15C25D4AD8C2}" presName="composite" presStyleCnt="0"/>
      <dgm:spPr/>
    </dgm:pt>
    <dgm:pt modelId="{AD89D675-E175-4FF3-8F50-BBF50D9E32C4}" type="pres">
      <dgm:prSet presAssocID="{2879351E-2988-488A-8B94-15C25D4AD8C2}" presName="Accent" presStyleLbl="alignAcc1" presStyleIdx="2" presStyleCnt="3"/>
      <dgm:spPr>
        <a:ln w="38100">
          <a:gradFill>
            <a:gsLst>
              <a:gs pos="0">
                <a:srgbClr val="280F0E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</a:ln>
      </dgm:spPr>
      <dgm:t>
        <a:bodyPr/>
        <a:lstStyle/>
        <a:p>
          <a:endParaRPr lang="ru-RU"/>
        </a:p>
      </dgm:t>
    </dgm:pt>
    <dgm:pt modelId="{D1B0BBF7-099D-42AE-80F3-58CFA928DE2B}" type="pres">
      <dgm:prSet presAssocID="{2879351E-2988-488A-8B94-15C25D4AD8C2}" presName="Image" presStyleLbl="node1" presStyleIdx="2" presStyleCnt="3"/>
      <dgm:spPr>
        <a:prstGeom prst="round1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endParaRPr lang="ru-RU"/>
        </a:p>
      </dgm:t>
    </dgm:pt>
    <dgm:pt modelId="{2CC0510A-D5E0-4210-82F4-A6D466888A3E}" type="pres">
      <dgm:prSet presAssocID="{2879351E-2988-488A-8B94-15C25D4AD8C2}" presName="Child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EAB057-2BD4-412C-9B22-97C8795AAB98}" type="pres">
      <dgm:prSet presAssocID="{2879351E-2988-488A-8B94-15C25D4AD8C2}" presName="Parent" presStyleLbl="alignNode1" presStyleIdx="2" presStyleCnt="3">
        <dgm:presLayoutVars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ru-RU"/>
        </a:p>
      </dgm:t>
    </dgm:pt>
  </dgm:ptLst>
  <dgm:cxnLst>
    <dgm:cxn modelId="{F20BF365-03D3-4D3C-83A8-2B376AD52420}" type="presOf" srcId="{E634B75E-B69A-45BD-949A-B28DA5F467F7}" destId="{5AB57B8F-CA64-436E-A0E8-FE9731F3E6DE}" srcOrd="0" destOrd="0" presId="urn:microsoft.com/office/officeart/2008/layout/TitlePictureLineup"/>
    <dgm:cxn modelId="{FB209D1F-F594-4C29-87F5-94DAA9D4D3AA}" srcId="{3856EAB8-949C-408D-A6E4-941E45CD71B0}" destId="{E634B75E-B69A-45BD-949A-B28DA5F467F7}" srcOrd="0" destOrd="0" parTransId="{3F428930-701C-4CB9-8759-BF2C8E895ED2}" sibTransId="{0D8D3E7B-81A2-4A73-A251-95704DD22077}"/>
    <dgm:cxn modelId="{F8437F7A-A0F4-4E69-BE6F-FF6DFD226F42}" srcId="{B63282A7-70A2-40EB-BA90-3E5E0CC5412F}" destId="{3856EAB8-949C-408D-A6E4-941E45CD71B0}" srcOrd="1" destOrd="0" parTransId="{ECB51387-F340-4607-BC98-F7CBC4D29424}" sibTransId="{719DBD9C-54E7-4B31-8D14-960A262E4059}"/>
    <dgm:cxn modelId="{662441ED-94E5-4969-A40F-BCC8A055DD3F}" type="presOf" srcId="{B63282A7-70A2-40EB-BA90-3E5E0CC5412F}" destId="{9BAC8106-8CC6-4773-96AA-9DD524F0259F}" srcOrd="0" destOrd="0" presId="urn:microsoft.com/office/officeart/2008/layout/TitlePictureLineup"/>
    <dgm:cxn modelId="{611AAA95-8112-4348-A470-6A054110CF0D}" type="presOf" srcId="{EB8B5144-5386-4192-A705-9058E77C01B1}" destId="{B2F64801-3A43-43B6-B958-B3D683F772C2}" srcOrd="0" destOrd="0" presId="urn:microsoft.com/office/officeart/2008/layout/TitlePictureLineup"/>
    <dgm:cxn modelId="{32555FE4-4811-4B70-A46A-AB4303CFD29F}" type="presOf" srcId="{BFD1F271-C6F3-4EB5-8F42-01A31264773A}" destId="{7280A11D-BA7D-4498-851F-3374AA3FA2AC}" srcOrd="0" destOrd="0" presId="urn:microsoft.com/office/officeart/2008/layout/TitlePictureLineup"/>
    <dgm:cxn modelId="{1FB74535-938D-4C18-A440-47241A4D8FB5}" srcId="{2879351E-2988-488A-8B94-15C25D4AD8C2}" destId="{368813E9-88F2-4B87-A18F-8968DB02E955}" srcOrd="0" destOrd="0" parTransId="{E88ABAB3-92C9-4BE8-8456-BA7C85E7E798}" sibTransId="{422B2A6C-E95B-4FDB-8D10-DE19A116E7B7}"/>
    <dgm:cxn modelId="{B65CB5A6-F8A4-46A5-8948-3E2F7AC69622}" type="presOf" srcId="{3856EAB8-949C-408D-A6E4-941E45CD71B0}" destId="{F62A90DE-2642-464C-9280-6F593CF60FBF}" srcOrd="0" destOrd="0" presId="urn:microsoft.com/office/officeart/2008/layout/TitlePictureLineup"/>
    <dgm:cxn modelId="{3FD83816-C361-4D24-8AB6-354B7437A76B}" srcId="{B63282A7-70A2-40EB-BA90-3E5E0CC5412F}" destId="{2879351E-2988-488A-8B94-15C25D4AD8C2}" srcOrd="2" destOrd="0" parTransId="{14CE6DE6-7AE4-4065-AB74-552CC1D6A349}" sibTransId="{881862A2-801E-4409-BBA3-1D28F906DF0D}"/>
    <dgm:cxn modelId="{BE638F59-7A0D-40CC-95A7-20EA1F1A0428}" type="presOf" srcId="{368813E9-88F2-4B87-A18F-8968DB02E955}" destId="{2CC0510A-D5E0-4210-82F4-A6D466888A3E}" srcOrd="0" destOrd="0" presId="urn:microsoft.com/office/officeart/2008/layout/TitlePictureLineup"/>
    <dgm:cxn modelId="{41C16885-EBEE-431D-A3D9-32B3CC65A571}" type="presOf" srcId="{2879351E-2988-488A-8B94-15C25D4AD8C2}" destId="{F9EAB057-2BD4-412C-9B22-97C8795AAB98}" srcOrd="0" destOrd="0" presId="urn:microsoft.com/office/officeart/2008/layout/TitlePictureLineup"/>
    <dgm:cxn modelId="{B5314403-8592-43AB-9B0C-026A9911C1D1}" srcId="{BFD1F271-C6F3-4EB5-8F42-01A31264773A}" destId="{EB8B5144-5386-4192-A705-9058E77C01B1}" srcOrd="0" destOrd="0" parTransId="{612008EB-7F87-40A4-A6E3-E86E6DEDC204}" sibTransId="{EE092C9A-F204-4DB9-9C74-C3AA7F3D68FC}"/>
    <dgm:cxn modelId="{A5C2BC63-CD93-4ED2-8B91-F588E0E68119}" srcId="{B63282A7-70A2-40EB-BA90-3E5E0CC5412F}" destId="{BFD1F271-C6F3-4EB5-8F42-01A31264773A}" srcOrd="0" destOrd="0" parTransId="{074B466C-5E74-43B0-AC01-3032107620EA}" sibTransId="{2C6514D4-354C-4C04-88DE-F01CB5F87F6A}"/>
    <dgm:cxn modelId="{1270A39C-10DF-413E-961E-482F4E93C97D}" type="presParOf" srcId="{9BAC8106-8CC6-4773-96AA-9DD524F0259F}" destId="{7846938B-620B-48DC-889B-BB5890006A03}" srcOrd="0" destOrd="0" presId="urn:microsoft.com/office/officeart/2008/layout/TitlePictureLineup"/>
    <dgm:cxn modelId="{08529D09-AB0F-4C7B-A27D-39D266D2FD94}" type="presParOf" srcId="{7846938B-620B-48DC-889B-BB5890006A03}" destId="{6EE71F31-E1FD-4051-8E20-8F20240C9854}" srcOrd="0" destOrd="0" presId="urn:microsoft.com/office/officeart/2008/layout/TitlePictureLineup"/>
    <dgm:cxn modelId="{4A10CEC5-8F95-4079-888B-E14E967E63AF}" type="presParOf" srcId="{7846938B-620B-48DC-889B-BB5890006A03}" destId="{7E7413C4-7C09-40FD-B67F-7804CD290F9A}" srcOrd="1" destOrd="0" presId="urn:microsoft.com/office/officeart/2008/layout/TitlePictureLineup"/>
    <dgm:cxn modelId="{3E420CE8-7CFC-426C-9185-1FF9B46DFF0E}" type="presParOf" srcId="{7846938B-620B-48DC-889B-BB5890006A03}" destId="{B2F64801-3A43-43B6-B958-B3D683F772C2}" srcOrd="2" destOrd="0" presId="urn:microsoft.com/office/officeart/2008/layout/TitlePictureLineup"/>
    <dgm:cxn modelId="{C8FC3CF8-205D-41D4-A2A4-E4B62E1577DB}" type="presParOf" srcId="{7846938B-620B-48DC-889B-BB5890006A03}" destId="{7280A11D-BA7D-4498-851F-3374AA3FA2AC}" srcOrd="3" destOrd="0" presId="urn:microsoft.com/office/officeart/2008/layout/TitlePictureLineup"/>
    <dgm:cxn modelId="{8FCAE9E5-DEA0-46F0-AB82-5CC00F4CDC83}" type="presParOf" srcId="{9BAC8106-8CC6-4773-96AA-9DD524F0259F}" destId="{603EBAD6-A84D-40D7-98AC-3E48ACBD8F03}" srcOrd="1" destOrd="0" presId="urn:microsoft.com/office/officeart/2008/layout/TitlePictureLineup"/>
    <dgm:cxn modelId="{64454B5A-4461-4CB4-9E57-5A99599F907B}" type="presParOf" srcId="{9BAC8106-8CC6-4773-96AA-9DD524F0259F}" destId="{24865614-F0C5-4FBB-A223-5B113E817005}" srcOrd="2" destOrd="0" presId="urn:microsoft.com/office/officeart/2008/layout/TitlePictureLineup"/>
    <dgm:cxn modelId="{680D5102-11AE-423A-8220-B04200A58A7C}" type="presParOf" srcId="{24865614-F0C5-4FBB-A223-5B113E817005}" destId="{9F0CC73E-F503-4F00-9BD7-91C8AA5613F1}" srcOrd="0" destOrd="0" presId="urn:microsoft.com/office/officeart/2008/layout/TitlePictureLineup"/>
    <dgm:cxn modelId="{60DDC94D-4D05-4297-974C-A4E6680ED375}" type="presParOf" srcId="{24865614-F0C5-4FBB-A223-5B113E817005}" destId="{67DCCFF5-35CE-4975-B1FA-880272C581D1}" srcOrd="1" destOrd="0" presId="urn:microsoft.com/office/officeart/2008/layout/TitlePictureLineup"/>
    <dgm:cxn modelId="{D6DA058E-F372-48D4-97EB-B22ACA4FCC91}" type="presParOf" srcId="{24865614-F0C5-4FBB-A223-5B113E817005}" destId="{5AB57B8F-CA64-436E-A0E8-FE9731F3E6DE}" srcOrd="2" destOrd="0" presId="urn:microsoft.com/office/officeart/2008/layout/TitlePictureLineup"/>
    <dgm:cxn modelId="{8974D57B-C058-4FA9-8CEB-6DA74EC69B21}" type="presParOf" srcId="{24865614-F0C5-4FBB-A223-5B113E817005}" destId="{F62A90DE-2642-464C-9280-6F593CF60FBF}" srcOrd="3" destOrd="0" presId="urn:microsoft.com/office/officeart/2008/layout/TitlePictureLineup"/>
    <dgm:cxn modelId="{E0E187A7-AB15-4068-AA6C-63058F29D81E}" type="presParOf" srcId="{9BAC8106-8CC6-4773-96AA-9DD524F0259F}" destId="{9B5D9EF6-9F70-4DEC-944D-F6606BEB9AA7}" srcOrd="3" destOrd="0" presId="urn:microsoft.com/office/officeart/2008/layout/TitlePictureLineup"/>
    <dgm:cxn modelId="{4653B935-AF0F-4197-8D28-DD88FCD4CB98}" type="presParOf" srcId="{9BAC8106-8CC6-4773-96AA-9DD524F0259F}" destId="{9A150E43-8FB0-4614-8517-B57D7DBCE5F2}" srcOrd="4" destOrd="0" presId="urn:microsoft.com/office/officeart/2008/layout/TitlePictureLineup"/>
    <dgm:cxn modelId="{B74D1CD2-E342-4E34-8843-2E5627ECC595}" type="presParOf" srcId="{9A150E43-8FB0-4614-8517-B57D7DBCE5F2}" destId="{AD89D675-E175-4FF3-8F50-BBF50D9E32C4}" srcOrd="0" destOrd="0" presId="urn:microsoft.com/office/officeart/2008/layout/TitlePictureLineup"/>
    <dgm:cxn modelId="{E775E4C8-0E76-4B2E-A2AC-8F918DA6B906}" type="presParOf" srcId="{9A150E43-8FB0-4614-8517-B57D7DBCE5F2}" destId="{D1B0BBF7-099D-42AE-80F3-58CFA928DE2B}" srcOrd="1" destOrd="0" presId="urn:microsoft.com/office/officeart/2008/layout/TitlePictureLineup"/>
    <dgm:cxn modelId="{DF532388-9ACE-4C0C-9332-A35B2C0D724B}" type="presParOf" srcId="{9A150E43-8FB0-4614-8517-B57D7DBCE5F2}" destId="{2CC0510A-D5E0-4210-82F4-A6D466888A3E}" srcOrd="2" destOrd="0" presId="urn:microsoft.com/office/officeart/2008/layout/TitlePictureLineup"/>
    <dgm:cxn modelId="{660AE630-C484-4E97-9187-6A1B9A5C937B}" type="presParOf" srcId="{9A150E43-8FB0-4614-8517-B57D7DBCE5F2}" destId="{F9EAB057-2BD4-412C-9B22-97C8795AAB98}" srcOrd="3" destOrd="0" presId="urn:microsoft.com/office/officeart/2008/layout/TitlePictureLineup"/>
  </dgm:cxnLst>
  <dgm:bg>
    <a:gradFill>
      <a:gsLst>
        <a:gs pos="39000">
          <a:srgbClr val="7030A0"/>
        </a:gs>
        <a:gs pos="77000">
          <a:srgbClr val="7030A0"/>
        </a:gs>
        <a:gs pos="0">
          <a:schemeClr val="bg1"/>
        </a:gs>
        <a:gs pos="100000">
          <a:schemeClr val="bg1"/>
        </a:gs>
      </a:gsLst>
      <a:lin ang="5400000" scaled="0"/>
    </a:gradFill>
  </dgm:bg>
  <dgm:whole>
    <a:ln>
      <a:noFill/>
    </a:ln>
  </dgm:whole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71F31-E1FD-4051-8E20-8F20240C9854}">
      <dsp:nvSpPr>
        <dsp:cNvPr id="0" name=""/>
        <dsp:cNvSpPr/>
      </dsp:nvSpPr>
      <dsp:spPr>
        <a:xfrm>
          <a:off x="185299" y="1284097"/>
          <a:ext cx="0" cy="485216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gradFill>
            <a:gsLst>
              <a:gs pos="0">
                <a:srgbClr val="280F0E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7413C4-7C09-40FD-B67F-7804CD290F9A}">
      <dsp:nvSpPr>
        <dsp:cNvPr id="0" name=""/>
        <dsp:cNvSpPr/>
      </dsp:nvSpPr>
      <dsp:spPr>
        <a:xfrm>
          <a:off x="320082" y="1445836"/>
          <a:ext cx="2551971" cy="2183476"/>
        </a:xfrm>
        <a:prstGeom prst="round1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F64801-3A43-43B6-B958-B3D683F772C2}">
      <dsp:nvSpPr>
        <dsp:cNvPr id="0" name=""/>
        <dsp:cNvSpPr/>
      </dsp:nvSpPr>
      <dsp:spPr>
        <a:xfrm>
          <a:off x="320082" y="3629312"/>
          <a:ext cx="2551971" cy="2506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Gill Sans MT" pitchFamily="34" charset="0"/>
            </a:rPr>
            <a:t>Мемуары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Gill Sans MT" pitchFamily="34" charset="0"/>
            </a:rPr>
            <a:t>Биографии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Gill Sans MT" pitchFamily="34" charset="0"/>
            </a:rPr>
            <a:t>Исторические сочинения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chemeClr val="bg1"/>
            </a:solidFill>
            <a:latin typeface="Gill Sans MT" pitchFamily="34" charset="0"/>
          </a:endParaRPr>
        </a:p>
      </dsp:txBody>
      <dsp:txXfrm>
        <a:off x="320082" y="3629312"/>
        <a:ext cx="2551971" cy="2506953"/>
      </dsp:txXfrm>
    </dsp:sp>
    <dsp:sp modelId="{7280A11D-BA7D-4498-851F-3374AA3FA2AC}">
      <dsp:nvSpPr>
        <dsp:cNvPr id="0" name=""/>
        <dsp:cNvSpPr/>
      </dsp:nvSpPr>
      <dsp:spPr>
        <a:xfrm>
          <a:off x="2534" y="721733"/>
          <a:ext cx="3061179" cy="585597"/>
        </a:xfrm>
        <a:prstGeom prst="round2DiagRect">
          <a:avLst/>
        </a:prstGeom>
        <a:gradFill flip="none" rotWithShape="1">
          <a:gsLst>
            <a:gs pos="0">
              <a:srgbClr val="4D1C1B"/>
            </a:gs>
            <a:gs pos="50000">
              <a:srgbClr val="883230"/>
            </a:gs>
            <a:gs pos="100000">
              <a:srgbClr val="4D1C1B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Gill Sans MT" pitchFamily="34" charset="0"/>
            </a:rPr>
            <a:t>Повествование</a:t>
          </a:r>
          <a:endParaRPr lang="ru-RU" sz="2600" kern="1200" dirty="0">
            <a:latin typeface="Gill Sans MT" pitchFamily="34" charset="0"/>
          </a:endParaRPr>
        </a:p>
      </dsp:txBody>
      <dsp:txXfrm>
        <a:off x="31120" y="750319"/>
        <a:ext cx="3004007" cy="528425"/>
      </dsp:txXfrm>
    </dsp:sp>
    <dsp:sp modelId="{9F0CC73E-F503-4F00-9BD7-91C8AA5613F1}">
      <dsp:nvSpPr>
        <dsp:cNvPr id="0" name=""/>
        <dsp:cNvSpPr/>
      </dsp:nvSpPr>
      <dsp:spPr>
        <a:xfrm>
          <a:off x="3424515" y="1260863"/>
          <a:ext cx="0" cy="485216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gradFill>
            <a:gsLst>
              <a:gs pos="0">
                <a:srgbClr val="280F0E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DCCFF5-35CE-4975-B1FA-880272C581D1}">
      <dsp:nvSpPr>
        <dsp:cNvPr id="0" name=""/>
        <dsp:cNvSpPr/>
      </dsp:nvSpPr>
      <dsp:spPr>
        <a:xfrm>
          <a:off x="3559298" y="1422602"/>
          <a:ext cx="2551971" cy="2183476"/>
        </a:xfrm>
        <a:prstGeom prst="round1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B57B8F-CA64-436E-A0E8-FE9731F3E6DE}">
      <dsp:nvSpPr>
        <dsp:cNvPr id="0" name=""/>
        <dsp:cNvSpPr/>
      </dsp:nvSpPr>
      <dsp:spPr>
        <a:xfrm>
          <a:off x="3559298" y="3606078"/>
          <a:ext cx="2551971" cy="2506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Gill Sans MT" pitchFamily="34" charset="0"/>
            </a:rPr>
            <a:t>Путешествия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Gill Sans MT" pitchFamily="34" charset="0"/>
            </a:rPr>
            <a:t>Деление на научные и художественные</a:t>
          </a:r>
          <a:endParaRPr lang="ru-RU" sz="2400" kern="1200" dirty="0">
            <a:solidFill>
              <a:schemeClr val="tx1"/>
            </a:solidFill>
            <a:latin typeface="Gill Sans MT" pitchFamily="34" charset="0"/>
          </a:endParaRPr>
        </a:p>
      </dsp:txBody>
      <dsp:txXfrm>
        <a:off x="3559298" y="3606078"/>
        <a:ext cx="2551971" cy="2506953"/>
      </dsp:txXfrm>
    </dsp:sp>
    <dsp:sp modelId="{F62A90DE-2642-464C-9280-6F593CF60FBF}">
      <dsp:nvSpPr>
        <dsp:cNvPr id="0" name=""/>
        <dsp:cNvSpPr/>
      </dsp:nvSpPr>
      <dsp:spPr>
        <a:xfrm>
          <a:off x="3424515" y="721733"/>
          <a:ext cx="2695649" cy="539129"/>
        </a:xfrm>
        <a:prstGeom prst="round2DiagRect">
          <a:avLst/>
        </a:prstGeom>
        <a:gradFill flip="none" rotWithShape="1">
          <a:gsLst>
            <a:gs pos="0">
              <a:srgbClr val="4D1C1B"/>
            </a:gs>
            <a:gs pos="50000">
              <a:srgbClr val="883230"/>
            </a:gs>
            <a:gs pos="100000">
              <a:srgbClr val="4D1C1B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Gill Sans MT" pitchFamily="34" charset="0"/>
            </a:rPr>
            <a:t>Описание</a:t>
          </a:r>
          <a:endParaRPr lang="ru-RU" sz="2600" kern="1200" dirty="0">
            <a:latin typeface="Gill Sans MT" pitchFamily="34" charset="0"/>
          </a:endParaRPr>
        </a:p>
      </dsp:txBody>
      <dsp:txXfrm>
        <a:off x="3450833" y="748051"/>
        <a:ext cx="2643013" cy="486493"/>
      </dsp:txXfrm>
    </dsp:sp>
    <dsp:sp modelId="{AD89D675-E175-4FF3-8F50-BBF50D9E32C4}">
      <dsp:nvSpPr>
        <dsp:cNvPr id="0" name=""/>
        <dsp:cNvSpPr/>
      </dsp:nvSpPr>
      <dsp:spPr>
        <a:xfrm>
          <a:off x="6480966" y="1260863"/>
          <a:ext cx="0" cy="485216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gradFill>
            <a:gsLst>
              <a:gs pos="0">
                <a:srgbClr val="280F0E"/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0BBF7-099D-42AE-80F3-58CFA928DE2B}">
      <dsp:nvSpPr>
        <dsp:cNvPr id="0" name=""/>
        <dsp:cNvSpPr/>
      </dsp:nvSpPr>
      <dsp:spPr>
        <a:xfrm>
          <a:off x="6615749" y="1422602"/>
          <a:ext cx="2551971" cy="2183476"/>
        </a:xfrm>
        <a:prstGeom prst="round1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0510A-D5E0-4210-82F4-A6D466888A3E}">
      <dsp:nvSpPr>
        <dsp:cNvPr id="0" name=""/>
        <dsp:cNvSpPr/>
      </dsp:nvSpPr>
      <dsp:spPr>
        <a:xfrm>
          <a:off x="6615749" y="3606078"/>
          <a:ext cx="2551971" cy="2506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Gill Sans MT" pitchFamily="34" charset="0"/>
            </a:rPr>
            <a:t>Наука</a:t>
          </a:r>
          <a:endParaRPr lang="ru-RU" sz="2400" kern="1200" dirty="0">
            <a:solidFill>
              <a:schemeClr val="tx1"/>
            </a:solidFill>
            <a:latin typeface="Gill Sans MT" pitchFamily="34" charset="0"/>
          </a:endParaRPr>
        </a:p>
      </dsp:txBody>
      <dsp:txXfrm>
        <a:off x="6615749" y="3606078"/>
        <a:ext cx="2551971" cy="2506953"/>
      </dsp:txXfrm>
    </dsp:sp>
    <dsp:sp modelId="{F9EAB057-2BD4-412C-9B22-97C8795AAB98}">
      <dsp:nvSpPr>
        <dsp:cNvPr id="0" name=""/>
        <dsp:cNvSpPr/>
      </dsp:nvSpPr>
      <dsp:spPr>
        <a:xfrm>
          <a:off x="6480966" y="721733"/>
          <a:ext cx="2695649" cy="539129"/>
        </a:xfrm>
        <a:prstGeom prst="round2DiagRect">
          <a:avLst/>
        </a:prstGeom>
        <a:gradFill flip="none" rotWithShape="1">
          <a:gsLst>
            <a:gs pos="0">
              <a:srgbClr val="4D1C1B"/>
            </a:gs>
            <a:gs pos="50000">
              <a:srgbClr val="883230"/>
            </a:gs>
            <a:gs pos="100000">
              <a:srgbClr val="4D1C1B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>
          <a:outerShdw blurRad="50800" dist="38100" dir="8100000" algn="t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Gill Sans MT" pitchFamily="34" charset="0"/>
            </a:rPr>
            <a:t>Рассуждение</a:t>
          </a:r>
          <a:endParaRPr lang="ru-RU" sz="2600" kern="1200" dirty="0">
            <a:latin typeface="Gill Sans MT" pitchFamily="34" charset="0"/>
          </a:endParaRPr>
        </a:p>
      </dsp:txBody>
      <dsp:txXfrm>
        <a:off x="6507284" y="748051"/>
        <a:ext cx="2643013" cy="486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72EF1-A473-4483-A99B-A051278EC46F}" type="datetimeFigureOut">
              <a:rPr lang="en-US" smtClean="0"/>
              <a:pPr/>
              <a:t>12/12/2013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AFFD8-45E1-435C-B295-A16E6CAEFE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79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noProof="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AFFD8-45E1-435C-B295-A16E6CAEFE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2277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AFFD8-45E1-435C-B295-A16E6CAEFEF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3415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b="1" dirty="0" smtClean="0"/>
              <a:t>Графический элемент SmartArt </a:t>
            </a:r>
            <a:r>
              <a:rPr lang="ru-RU" sz="1400" b="1" baseline="0" dirty="0" smtClean="0"/>
              <a:t>с рисунками на красном фоне </a:t>
            </a:r>
          </a:p>
          <a:p>
            <a:r>
              <a:rPr lang="ru-RU" sz="1400" baseline="0" dirty="0" smtClean="0"/>
              <a:t>(средней сложности)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Чтобы воспроизвести на этом слайде графический элемент SmartArt,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Слайды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Макет</a:t>
            </a:r>
            <a:r>
              <a:rPr lang="ru-RU" baseline="0" dirty="0" smtClean="0"/>
              <a:t> и выберите вариант </a:t>
            </a:r>
            <a:r>
              <a:rPr lang="ru-RU" b="1" baseline="0" dirty="0" smtClean="0"/>
              <a:t>Пустой слайд</a:t>
            </a:r>
            <a:r>
              <a:rPr lang="ru-RU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Вставка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Иллюстрации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нажмите кнопку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SmartArt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диалоговом окне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Выбор рисунка SmartArt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 выберите категорию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Рисунок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В области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Рисунок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дважды щелкните элемент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Линия рисунков с названиями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(в пятом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ряду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чтобы вставить его на слайд.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Щелкните каждую из замещающих рамок рисунков на графическом элементе SmartArt, выберите рисунок и нажмите кнопку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Вставить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Выделите графический элемент. На вкладке </a:t>
            </a:r>
            <a:r>
              <a:rPr lang="ru-RU" sz="1200" b="1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с рисунками SmartArt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 вложенной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см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поле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Высота: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22,2 см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поле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Ширина: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того, на вкладке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с рисунками SmartArt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 вложенной вкладке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Упорядочить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нажмите кнопку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Выровнять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параметр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Выровнять относительно слайда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команду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Выровнять по центру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команду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Выровнять по середине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Выделите графический элемент и щелкните одну из стрелок на левой границе. В диалоговом окне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Введите текст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текст.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baseline="0" dirty="0" smtClean="0"/>
              <a:t>Нажав и удерживая клавишу CTRL, выделите все надписи над рисунками.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Шрифт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выберите шрифт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Gill Sans MT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списке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Шрифт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 —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списке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шрифта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baseline="0" dirty="0" smtClean="0"/>
              <a:t>Нажмите стрелку рядом с кнопкой </a:t>
            </a:r>
            <a:r>
              <a:rPr lang="ru-RU" sz="1200" b="1" baseline="0" dirty="0" smtClean="0"/>
              <a:t>Цвет текста</a:t>
            </a:r>
            <a:r>
              <a:rPr lang="ru-RU" sz="1200" b="0" baseline="0" dirty="0" smtClean="0"/>
              <a:t> и выберите вариант </a:t>
            </a:r>
            <a:r>
              <a:rPr lang="ru-RU" sz="1200" b="1" baseline="0" dirty="0" smtClean="0"/>
              <a:t>Белый, Фон 1</a:t>
            </a:r>
            <a:r>
              <a:rPr lang="ru-RU" sz="1200" baseline="0" dirty="0" smtClean="0"/>
              <a:t>.</a:t>
            </a:r>
            <a:endParaRPr lang="ru-RU" b="1" dirty="0" smtClean="0"/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Нажав и удерживая клавишу CTRL, выделите все надписи над рисунками.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с рисунками SmartArt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 вложенной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Фигуры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нажмите кнопку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Изменить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фигуру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разделе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Прямоугольники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выберите фигуру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Прямоугольник с двумя скругленными противолежащими углами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на вкладке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с рисунками SmartArt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 вложенной вкладке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Стили фигур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нажмите кнопку вызова диалогового окна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 фигуры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диалоговом окне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 фигуры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выберите в левой области категорию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Заливка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области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Заливка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установите переключатель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Градиентная заливка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выполните указанные ниже действия.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списке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Тип: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выберите пункт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Линейный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списке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Угол: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0,3°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Точки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воспользуйтесь кнопками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Добавить точку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Удалить точку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чтобы оставить на ползунке три точки.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того,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Точки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настройте точки градиента, как описано ниже.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первую точку на ползунке и выполните указанные ниже действия.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Нажмите кнопку рядом с надписью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Другие 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диалоговом окне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Спектр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для красного цвета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77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для зеленого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для синего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на ползунке следующую точку и выполните указанные ниже действия.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Нажмите кнопку рядом с надписью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Другие 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диалоговом окне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Спектр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для красного цвета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136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для зеленого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для синего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на ползунке последнюю точку и выполните указанные ниже действия.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Нажмите кнопку рядом с надписью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Другие 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диалоговом окне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Спектр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для красного цвета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77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для зеленого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для синего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Затем в диалоговом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окне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 фигуры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 выберите категорию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 линии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области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 линии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установите переключатель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 линий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того, в диалоговом окне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Формат фигуры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выберите в левой области категорию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Тень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области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Тень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нажмите кнопку рядом с надписью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Заготовки: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разделе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Снаружи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выберите вариант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диагонали налево вниз со смещением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(в первом ряду)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Нажав и удерживая клавишу CTRL, выделите три надписи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 рисунками.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Шрифт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выберите шрифт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Gill Sans MT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списке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Шрифт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затем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списке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 шрифта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нажмите стрелку рядом с кнопкой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 текста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вариант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Белый, Фон 1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baseline="0" dirty="0" smtClean="0"/>
              <a:t>Кроме того,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Абзац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Выровнять текст по левому краю</a:t>
            </a:r>
            <a:r>
              <a:rPr lang="ru-RU" baseline="0" dirty="0" smtClean="0"/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baseline="0" dirty="0" smtClean="0"/>
              <a:t>Нажав и удерживая клавишу CTRL, выделите три вертикальные линии на графическом элементе SmartArt. На вкладке </a:t>
            </a:r>
            <a:r>
              <a:rPr lang="ru-RU" b="1" baseline="0" dirty="0" smtClean="0"/>
              <a:t>Работа с рисунками SmartArt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Стили фигур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Формат фигуры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фигуры</a:t>
            </a:r>
            <a:r>
              <a:rPr lang="ru-RU" baseline="0" dirty="0" smtClean="0"/>
              <a:t> выберите в левой области категорию </a:t>
            </a:r>
            <a:r>
              <a:rPr lang="ru-RU" b="1" baseline="0" dirty="0" smtClean="0"/>
              <a:t>Цвет линии</a:t>
            </a:r>
            <a:r>
              <a:rPr lang="ru-RU" baseline="0" dirty="0" smtClean="0"/>
              <a:t>, а затем в области </a:t>
            </a:r>
            <a:r>
              <a:rPr lang="ru-RU" b="1" baseline="0" dirty="0" smtClean="0"/>
              <a:t>Цвет линии</a:t>
            </a:r>
            <a:r>
              <a:rPr lang="ru-RU" baseline="0" dirty="0" smtClean="0"/>
              <a:t> установите переключатель </a:t>
            </a:r>
            <a:r>
              <a:rPr lang="ru-RU" b="1" baseline="0" dirty="0" smtClean="0"/>
              <a:t>Градиентная линия</a:t>
            </a:r>
            <a:r>
              <a:rPr lang="ru-RU" baseline="0" dirty="0" smtClean="0"/>
              <a:t> и выполните указанные ниже действия.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Тип: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Линейный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Угол: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90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°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Точки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воспользуйтесь кнопками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Добавить точку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Удалить точку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чтобы оставить на ползунке две точки.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Затем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Точки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настройте точки градиента, как описано ниже.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первую точку на ползунке и выполните указанные ниже действия.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Нажмите кнопку рядом с надписью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Другие 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диалоговом окне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Спектр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для красного цвета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для зеленого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для синего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Прозрачность: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Выделите последнюю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точку на ползунке и выполните указанные ниже действия.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Нажмите кнопку рядом с надписью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Цвета темы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выберите вариант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Черный, Текст 1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(в первом ряду)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Прозрачность: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baseline="0" dirty="0" smtClean="0"/>
              <a:t>Нажав и удерживая клавишу CTRL, выделите все три рисунка. На вкладке </a:t>
            </a:r>
            <a:r>
              <a:rPr lang="ru-RU" b="1" baseline="0" dirty="0" smtClean="0"/>
              <a:t>Работа с рисунками SmartArt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Фигуры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Изменить фигуру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Прямоугольники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Прямоугольник с одним скругленным углом</a:t>
            </a:r>
            <a:r>
              <a:rPr lang="ru-RU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Стили рисунков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Эффекты для рисунка</a:t>
            </a:r>
            <a:r>
              <a:rPr lang="ru-RU" baseline="0" dirty="0" smtClean="0"/>
              <a:t>, наведите указатель мыши на элемент </a:t>
            </a:r>
            <a:r>
              <a:rPr lang="ru-RU" b="1" baseline="0" dirty="0" smtClean="0"/>
              <a:t>Тень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Внутри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По диагонали направо вверх внутри</a:t>
            </a:r>
            <a:r>
              <a:rPr lang="ru-RU" baseline="0" dirty="0" smtClean="0"/>
              <a:t>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Работа с</a:t>
            </a:r>
            <a:r>
              <a:rPr lang="ru-RU" baseline="0" dirty="0" smtClean="0"/>
              <a:t> </a:t>
            </a:r>
            <a:r>
              <a:rPr lang="ru-RU" b="1" baseline="0" dirty="0" smtClean="0"/>
              <a:t>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Стили рисунков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Граница рисунка</a:t>
            </a:r>
            <a:r>
              <a:rPr lang="ru-RU" baseline="0" dirty="0" smtClean="0"/>
              <a:t> и выберите пункт </a:t>
            </a:r>
            <a:r>
              <a:rPr lang="ru-RU" b="1" baseline="0" dirty="0" smtClean="0"/>
              <a:t>Нет контура</a:t>
            </a:r>
            <a:r>
              <a:rPr lang="ru-RU" baseline="0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Чтобы воспроизвести на этом слайде эффекты для фона,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 вкладке </a:t>
            </a:r>
            <a:r>
              <a:rPr lang="ru-RU" b="1" dirty="0" smtClean="0"/>
              <a:t>Дизайн</a:t>
            </a:r>
            <a:r>
              <a:rPr lang="ru-RU" dirty="0" smtClean="0"/>
              <a:t> в группе </a:t>
            </a:r>
            <a:r>
              <a:rPr lang="ru-RU" b="1" dirty="0" smtClean="0"/>
              <a:t>Фон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Стили</a:t>
            </a:r>
            <a:r>
              <a:rPr lang="ru-RU" baseline="0" dirty="0" smtClean="0"/>
              <a:t> </a:t>
            </a:r>
            <a:r>
              <a:rPr lang="ru-RU" b="1" baseline="0" dirty="0" smtClean="0"/>
              <a:t>фона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Формат фона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</a:t>
            </a:r>
            <a:r>
              <a:rPr lang="ru-RU" b="1" baseline="0" dirty="0" smtClean="0"/>
              <a:t>фона</a:t>
            </a:r>
            <a:r>
              <a:rPr lang="ru-RU" baseline="0" dirty="0" smtClean="0"/>
              <a:t> установите переключатель </a:t>
            </a:r>
            <a:r>
              <a:rPr lang="ru-RU" b="1" baseline="0" dirty="0" smtClean="0"/>
              <a:t>Градиентная заливка</a:t>
            </a:r>
            <a:r>
              <a:rPr lang="ru-RU" baseline="0" dirty="0" smtClean="0"/>
              <a:t> и выполните указанные ниже действия.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Тип: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Радиальный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Направление: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Из центра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Точки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воспользуйтесь кнопками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Добавить точку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Удалить точку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чтобы оставить на ползунке три точки.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Затем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Точки градиента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настройте точки градиента, как описано ниже.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первую точку на ползунке и выполните указанные ниже действия.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Нажмите кнопку рядом с надписью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Другие 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диалоговом окне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Спектр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для красного цвета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153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для зеленого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57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для синего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на ползунке следующую точку и выполните указанные ниже действия.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Нажмите кнопку рядом с надписью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Другие 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диалоговом окне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Спектр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для красного цвета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для зеленого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для синего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Выберите на ползунке последнюю точку и выполните указанные ниже действия.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Нажмите кнопку рядом с надписью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Другие 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затем в диалоговом окне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Спектр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для красного цвета значение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для зеленого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для синего —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DBE89-0D3A-4930-9130-5796A18168F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9900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B0C2-1F3D-4594-BC97-D21C5CE96C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5C28-A9AF-48F7-A492-117CD84F55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DB0C2-1F3D-4594-BC97-D21C5CE96C4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5C28-A9AF-48F7-A492-117CD84F55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835074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100000">
              <a:schemeClr val="bg1">
                <a:lumMod val="95000"/>
                <a:lumOff val="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DB0C2-1F3D-4594-BC97-D21C5CE96C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12/12/2013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A5C28-A9AF-48F7-A492-117CD84F551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13983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 descr="2691042333_6cb8bc58e8_b.jpg"/>
          <p:cNvPicPr>
            <a:picLocks noChangeAspect="1"/>
          </p:cNvPicPr>
          <p:nvPr/>
        </p:nvPicPr>
        <p:blipFill>
          <a:blip r:embed="rId3" cstate="print">
            <a:grayscl/>
            <a:lum bright="25000" contrast="25000"/>
          </a:blip>
          <a:srcRect/>
          <a:stretch>
            <a:fillRect/>
          </a:stretch>
        </p:blipFill>
        <p:spPr>
          <a:xfrm>
            <a:off x="0" y="1066800"/>
            <a:ext cx="9144000" cy="373380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87" name="Rectangle 86"/>
          <p:cNvSpPr/>
          <p:nvPr/>
        </p:nvSpPr>
        <p:spPr>
          <a:xfrm>
            <a:off x="1780" y="1066800"/>
            <a:ext cx="9144000" cy="3733800"/>
          </a:xfrm>
          <a:prstGeom prst="rect">
            <a:avLst/>
          </a:prstGeom>
          <a:gradFill flip="none" rotWithShape="1">
            <a:gsLst>
              <a:gs pos="0">
                <a:srgbClr val="FF3399">
                  <a:alpha val="30000"/>
                </a:srgbClr>
              </a:gs>
              <a:gs pos="25000">
                <a:srgbClr val="FF6633">
                  <a:alpha val="30000"/>
                </a:srgbClr>
              </a:gs>
              <a:gs pos="50000">
                <a:srgbClr val="FFFF00">
                  <a:alpha val="30000"/>
                </a:srgbClr>
              </a:gs>
              <a:gs pos="75000">
                <a:srgbClr val="01A78F">
                  <a:alpha val="30000"/>
                </a:srgbClr>
              </a:gs>
              <a:gs pos="100000">
                <a:srgbClr val="3366FF">
                  <a:alpha val="3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8511" y="0"/>
            <a:ext cx="7212167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Формы и качества</a:t>
            </a: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словесного выражения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49589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Словесное выражение</a:t>
            </a:r>
            <a:r>
              <a:rPr lang="en-US" sz="4800" b="1" dirty="0" smtClean="0"/>
              <a:t>:</a:t>
            </a:r>
            <a:endParaRPr lang="ru-RU" sz="4800" b="1" dirty="0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0" y="0"/>
            <a:ext cx="9144000" cy="6857999"/>
          </a:xfrm>
          <a:prstGeom prst="round1Rect">
            <a:avLst>
              <a:gd name="adj" fmla="val 0"/>
            </a:avLst>
          </a:prstGeom>
          <a:gradFill>
            <a:gsLst>
              <a:gs pos="49000">
                <a:schemeClr val="tx1">
                  <a:alpha val="0"/>
                </a:schemeClr>
              </a:gs>
              <a:gs pos="24000">
                <a:schemeClr val="tx1">
                  <a:alpha val="14000"/>
                </a:schemeClr>
              </a:gs>
              <a:gs pos="33000">
                <a:schemeClr val="bg1">
                  <a:alpha val="41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gradFill>
              <a:gsLst>
                <a:gs pos="12083">
                  <a:schemeClr val="bg2">
                    <a:lumMod val="60000"/>
                    <a:lumOff val="40000"/>
                  </a:schemeClr>
                </a:gs>
                <a:gs pos="7500">
                  <a:srgbClr val="1170FF"/>
                </a:gs>
                <a:gs pos="53750">
                  <a:srgbClr val="002060"/>
                </a:gs>
                <a:gs pos="49166">
                  <a:srgbClr val="1170FF"/>
                </a:gs>
                <a:gs pos="30417">
                  <a:schemeClr val="accent5">
                    <a:lumMod val="75000"/>
                  </a:schemeClr>
                </a:gs>
                <a:gs pos="42083">
                  <a:schemeClr val="accent1">
                    <a:lumMod val="75000"/>
                  </a:schemeClr>
                </a:gs>
                <a:gs pos="95250">
                  <a:srgbClr val="0569B3"/>
                </a:gs>
                <a:gs pos="90500">
                  <a:srgbClr val="7030A0"/>
                </a:gs>
                <a:gs pos="73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Выбор и соединение, организация языковых единиц, их произношение и запись в определенном порядке.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3813285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860032" y="4998326"/>
            <a:ext cx="3888432" cy="1772816"/>
          </a:xfrm>
          <a:prstGeom prst="ellipse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Графическое, </a:t>
            </a:r>
          </a:p>
          <a:p>
            <a:pPr algn="ctr"/>
            <a:r>
              <a:rPr lang="ru-RU" sz="2000" dirty="0"/>
              <a:t>т.е. выражение с помощью </a:t>
            </a:r>
            <a:r>
              <a:rPr lang="ru-RU" sz="2000" dirty="0" smtClean="0"/>
              <a:t>написанных или напечатанных  </a:t>
            </a:r>
            <a:r>
              <a:rPr lang="ru-RU" sz="2000" dirty="0"/>
              <a:t>знаков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6612635" y="4356200"/>
            <a:ext cx="64807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903580" y="297919"/>
            <a:ext cx="3383894" cy="1834937"/>
          </a:xfrm>
          <a:prstGeom prst="roundRect">
            <a:avLst/>
          </a:prstGeom>
          <a:solidFill>
            <a:srgbClr val="92D050">
              <a:alpha val="8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Выражение</a:t>
            </a:r>
            <a:endParaRPr lang="ru-RU" sz="3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36096" y="2628008"/>
            <a:ext cx="2880320" cy="1728192"/>
          </a:xfrm>
          <a:prstGeom prst="roundRect">
            <a:avLst/>
          </a:prstGeom>
          <a:solidFill>
            <a:srgbClr val="FFC000">
              <a:alpha val="9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Письменное</a:t>
            </a:r>
            <a:endParaRPr lang="ru-RU" sz="3600" dirty="0"/>
          </a:p>
        </p:txBody>
      </p:sp>
      <p:sp>
        <p:nvSpPr>
          <p:cNvPr id="7" name="Овал 6"/>
          <p:cNvSpPr/>
          <p:nvPr/>
        </p:nvSpPr>
        <p:spPr>
          <a:xfrm>
            <a:off x="566909" y="4998326"/>
            <a:ext cx="3726414" cy="1533436"/>
          </a:xfrm>
          <a:prstGeom prst="ellipse">
            <a:avLst/>
          </a:prstGeom>
          <a:solidFill>
            <a:srgbClr val="FF0000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Звучащее, воспринимается слухом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2119225" y="4278246"/>
            <a:ext cx="621783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01293" y="2636912"/>
            <a:ext cx="3257649" cy="1730275"/>
          </a:xfrm>
          <a:prstGeom prst="roundRect">
            <a:avLst/>
          </a:prstGeom>
          <a:solidFill>
            <a:srgbClr val="FFC000">
              <a:alpha val="9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Устное</a:t>
            </a:r>
            <a:endParaRPr lang="ru-RU" sz="4800" dirty="0"/>
          </a:p>
        </p:txBody>
      </p:sp>
      <p:sp>
        <p:nvSpPr>
          <p:cNvPr id="13" name="Стрелка вниз 12"/>
          <p:cNvSpPr/>
          <p:nvPr/>
        </p:nvSpPr>
        <p:spPr>
          <a:xfrm rot="2788502">
            <a:off x="2583219" y="1921702"/>
            <a:ext cx="845740" cy="9983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92867">
            <a:off x="5537407" y="1835475"/>
            <a:ext cx="908050" cy="89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366873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2" grpId="0" animBg="1"/>
      <p:bldP spid="4" grpId="0" animBg="1"/>
      <p:bldP spid="7" grpId="0" animBg="1"/>
      <p:bldP spid="9" grpId="0" animBg="1"/>
      <p:bldP spid="3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065" y="2728258"/>
            <a:ext cx="3197349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67543" y="2824953"/>
            <a:ext cx="3116343" cy="1953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-14000"/>
                    </a14:imgEffect>
                    <a14:imgEffect>
                      <a14:saturation sat="31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48680"/>
            <a:ext cx="4392488" cy="243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74879" y="3465248"/>
            <a:ext cx="3197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Монологическое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09813" y="3426470"/>
            <a:ext cx="2831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Диалогическое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27584" y="4365104"/>
            <a:ext cx="3744416" cy="1988818"/>
          </a:xfrm>
          <a:prstGeom prst="roundRect">
            <a:avLst/>
          </a:prstGeom>
          <a:solidFill>
            <a:srgbClr val="FFC000">
              <a:alpha val="9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диалоге каждое высказывание адресуется непосредственно собеседнику, по содержанию ограничивается тематикой разговора и четко связывается с ситуацией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60032" y="4365104"/>
            <a:ext cx="3744416" cy="1988818"/>
          </a:xfrm>
          <a:prstGeom prst="roundRect">
            <a:avLst/>
          </a:prstGeom>
          <a:solidFill>
            <a:srgbClr val="FFC000">
              <a:alpha val="9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Монолог не направлен  непосредственно собеседнику и не рассчитан на его ответную реакцию</a:t>
            </a:r>
            <a:r>
              <a:rPr lang="en-US" dirty="0" smtClean="0"/>
              <a:t>; </a:t>
            </a:r>
            <a:r>
              <a:rPr lang="ru-RU" dirty="0" smtClean="0"/>
              <a:t>тематика монолога может не ограничена и может  меняться в процессе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545448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27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332656"/>
            <a:ext cx="8540750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081" y="3140968"/>
            <a:ext cx="311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Прозаическое</a:t>
            </a:r>
            <a:endParaRPr lang="ru-RU" sz="2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641434" y="3139490"/>
            <a:ext cx="32009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Стихотворное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4365104"/>
            <a:ext cx="3744416" cy="1988818"/>
          </a:xfrm>
          <a:prstGeom prst="roundRect">
            <a:avLst/>
          </a:prstGeom>
          <a:solidFill>
            <a:srgbClr val="FFC000">
              <a:alpha val="9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 всех этих признаков</a:t>
            </a:r>
            <a:r>
              <a:rPr lang="en-US" dirty="0" smtClean="0"/>
              <a:t> </a:t>
            </a:r>
            <a:r>
              <a:rPr lang="ru-RU" dirty="0" smtClean="0"/>
              <a:t>-</a:t>
            </a:r>
            <a:r>
              <a:rPr lang="en-US" dirty="0" smtClean="0"/>
              <a:t>&gt;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6016" y="4365104"/>
            <a:ext cx="3744416" cy="1988818"/>
          </a:xfrm>
          <a:prstGeom prst="roundRect">
            <a:avLst/>
          </a:prstGeom>
          <a:solidFill>
            <a:srgbClr val="FFC000">
              <a:alpha val="9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Стихи с делением на строки, с рифмами, с закономерными чередованиями ударных и неударных слогов и т.д.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979712" y="4156984"/>
            <a:ext cx="576064" cy="7200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804248" y="4077072"/>
            <a:ext cx="581672" cy="75049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90475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 animBg="1"/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195736" y="692696"/>
            <a:ext cx="4824536" cy="1800200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Повествование</a:t>
            </a:r>
            <a:endParaRPr lang="ru-RU" sz="5400" dirty="0"/>
          </a:p>
        </p:txBody>
      </p:sp>
      <p:sp>
        <p:nvSpPr>
          <p:cNvPr id="3" name="Блок-схема: процесс 2"/>
          <p:cNvSpPr/>
          <p:nvPr/>
        </p:nvSpPr>
        <p:spPr>
          <a:xfrm>
            <a:off x="287524" y="4797152"/>
            <a:ext cx="8640960" cy="172819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400" dirty="0" smtClean="0"/>
              <a:t>Сообщается о событиях, происшествиях, действиях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 smtClean="0"/>
              <a:t>Организующая роль принадлежит глаголам совершенного вида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2636912"/>
            <a:ext cx="866933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49603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411760" y="332656"/>
            <a:ext cx="4680520" cy="2088232"/>
          </a:xfrm>
          <a:prstGeom prst="round2DiagRect">
            <a:avLst>
              <a:gd name="adj1" fmla="val 0"/>
              <a:gd name="adj2" fmla="val 32070"/>
            </a:avLst>
          </a:prstGeom>
          <a:solidFill>
            <a:srgbClr val="92D05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Описание</a:t>
            </a:r>
            <a:endParaRPr lang="ru-RU" sz="6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564904"/>
            <a:ext cx="8642596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Это словесное изображение какого-либо явления действительности путём перечисления его характерных признаков.</a:t>
            </a:r>
            <a:endParaRPr lang="ru-RU" sz="2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11" y="4617677"/>
            <a:ext cx="8736013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29969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835696" y="404664"/>
            <a:ext cx="5544616" cy="2160240"/>
          </a:xfrm>
          <a:prstGeom prst="round2DiagRect">
            <a:avLst/>
          </a:prstGeom>
          <a:solidFill>
            <a:srgbClr val="92D050">
              <a:alpha val="8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Рассуждение</a:t>
            </a:r>
            <a:endParaRPr lang="ru-RU" sz="6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2694" y="4797152"/>
            <a:ext cx="8712968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q"/>
            </a:pPr>
            <a:r>
              <a:rPr lang="ru-RU" sz="2400" dirty="0" smtClean="0"/>
              <a:t>Более протяженные и сложно построенные предложения (обособленные обороты, различные типы бессоюзной и союзной связи)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400" dirty="0" smtClean="0"/>
              <a:t>Абстрактный характер лексики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2" y="2741686"/>
            <a:ext cx="8742363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004273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3756696249"/>
              </p:ext>
            </p:extLst>
          </p:nvPr>
        </p:nvGraphicFramePr>
        <p:xfrm>
          <a:off x="-35152" y="0"/>
          <a:ext cx="917915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7859952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TS10201164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D5B5DCA-AFE5-4F38-B5C0-717425C20C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241</Words>
  <Application>Microsoft Office PowerPoint</Application>
  <PresentationFormat>Экран (4:3)</PresentationFormat>
  <Paragraphs>111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TS102011641</vt:lpstr>
      <vt:lpstr>Слайд 1</vt:lpstr>
      <vt:lpstr>Словесное выражение: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2011-12-15T11:33:07Z</dcterms:created>
  <dcterms:modified xsi:type="dcterms:W3CDTF">2013-12-12T09:42:16Z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TC020116419991</vt:lpwstr>
  </property>
</Properties>
</file>