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Римские </a:t>
            </a:r>
            <a:r>
              <a:rPr lang="ru-RU" dirty="0" err="1" smtClean="0"/>
              <a:t>числы</a:t>
            </a:r>
            <a:endParaRPr lang="ru-RU" dirty="0"/>
          </a:p>
        </p:txBody>
      </p:sp>
      <p:pic>
        <p:nvPicPr>
          <p:cNvPr id="1026" name="Picture 2" descr="F:\Новая папка\a1bb36f20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10500" cy="4876800"/>
          </a:xfrm>
          <a:prstGeom prst="rect">
            <a:avLst/>
          </a:prstGeom>
          <a:noFill/>
        </p:spPr>
      </p:pic>
      <p:sp>
        <p:nvSpPr>
          <p:cNvPr id="4" name="4-конечная звезда 3"/>
          <p:cNvSpPr/>
          <p:nvPr/>
        </p:nvSpPr>
        <p:spPr>
          <a:xfrm>
            <a:off x="323528" y="2564904"/>
            <a:ext cx="144016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4499992" y="116632"/>
            <a:ext cx="216024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8748464" y="4077072"/>
            <a:ext cx="288032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323528" y="6453336"/>
            <a:ext cx="288032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092280" y="620688"/>
            <a:ext cx="43204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403648" y="692696"/>
            <a:ext cx="504056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139952" y="6309320"/>
            <a:ext cx="432048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8316416" y="6309320"/>
            <a:ext cx="360040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2060848"/>
            <a:ext cx="261538" cy="18288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25202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Ученик 5 «В» класса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Казаков Евгений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Руководитель: </a:t>
            </a:r>
            <a:r>
              <a:rPr lang="ru-RU" dirty="0" err="1" smtClean="0">
                <a:solidFill>
                  <a:srgbClr val="FFFF00"/>
                </a:solidFill>
              </a:rPr>
              <a:t>Кузенкова</a:t>
            </a:r>
            <a:r>
              <a:rPr lang="ru-RU" dirty="0" smtClean="0">
                <a:solidFill>
                  <a:srgbClr val="FFFF00"/>
                </a:solidFill>
              </a:rPr>
              <a:t> И.В.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-324544" y="1628800"/>
            <a:ext cx="72008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995936" y="764704"/>
            <a:ext cx="57606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740352" y="1340768"/>
            <a:ext cx="576064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043608" y="1052736"/>
            <a:ext cx="648072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99592" y="5589240"/>
            <a:ext cx="792088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5868144" y="5589240"/>
            <a:ext cx="720080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067944" y="4293096"/>
            <a:ext cx="720080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707904" y="609329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8172400" y="5301208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95536" y="3429000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921896"/>
            <a:ext cx="5328592" cy="936104"/>
          </a:xfr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Город Этрусков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           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30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15" r="3615"/>
          <a:stretch>
            <a:fillRect/>
          </a:stretch>
        </p:blipFill>
        <p:spPr>
          <a:xfrm>
            <a:off x="467544" y="0"/>
            <a:ext cx="8136904" cy="5794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80528" y="5949280"/>
            <a:ext cx="45719" cy="3659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8100392" y="6237312"/>
            <a:ext cx="432048" cy="2880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323528" y="6237312"/>
            <a:ext cx="504056" cy="43204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0" y="2924944"/>
            <a:ext cx="323528" cy="2880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8820472" y="908720"/>
            <a:ext cx="323528" cy="28803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179512" y="692696"/>
            <a:ext cx="288032" cy="3600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196752" y="5589240"/>
            <a:ext cx="1835696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7915_html_4d6e4f9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3" b="273"/>
          <a:stretch>
            <a:fillRect/>
          </a:stretch>
        </p:blipFill>
        <p:spPr>
          <a:xfrm>
            <a:off x="827584" y="1268760"/>
            <a:ext cx="7776864" cy="53285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H="1" flipV="1">
            <a:off x="899592" y="-1"/>
            <a:ext cx="7416824" cy="98072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3000" dirty="0" smtClean="0">
                <a:solidFill>
                  <a:srgbClr val="00B0F0"/>
                </a:solidFill>
              </a:rPr>
              <a:t>Происхождение </a:t>
            </a:r>
          </a:p>
          <a:p>
            <a:r>
              <a:rPr lang="ru-RU" sz="3000" dirty="0" smtClean="0">
                <a:solidFill>
                  <a:srgbClr val="00B0F0"/>
                </a:solidFill>
              </a:rPr>
              <a:t>Римских чисел</a:t>
            </a:r>
            <a:endParaRPr lang="ru-RU" sz="3000" dirty="0">
              <a:solidFill>
                <a:srgbClr val="00B0F0"/>
              </a:solidFill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395536" y="764704"/>
            <a:ext cx="504056" cy="4320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179512" y="3573016"/>
            <a:ext cx="288032" cy="5040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8604448" y="620688"/>
            <a:ext cx="539552" cy="6480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8748464" y="5229200"/>
            <a:ext cx="216024" cy="3600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>
            <a:off x="395536" y="6165304"/>
            <a:ext cx="360040" cy="2880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>
            <a:off x="3419872" y="6597352"/>
            <a:ext cx="864096" cy="2606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2 11"/>
          <p:cNvSpPr/>
          <p:nvPr/>
        </p:nvSpPr>
        <p:spPr>
          <a:xfrm>
            <a:off x="4211960" y="980728"/>
            <a:ext cx="432048" cy="2880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486400" cy="522288"/>
          </a:xfrm>
        </p:spPr>
        <p:txBody>
          <a:bodyPr>
            <a:noAutofit/>
          </a:bodyPr>
          <a:lstStyle/>
          <a:p>
            <a:r>
              <a:rPr lang="ru-RU" sz="7000" dirty="0" smtClean="0"/>
              <a:t>Рим</a:t>
            </a:r>
            <a:endParaRPr lang="ru-RU" sz="7000" dirty="0"/>
          </a:p>
        </p:txBody>
      </p:sp>
      <p:pic>
        <p:nvPicPr>
          <p:cNvPr id="5" name="Рисунок 4" descr="4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61" b="4861"/>
          <a:stretch>
            <a:fillRect/>
          </a:stretch>
        </p:blipFill>
        <p:spPr>
          <a:xfrm>
            <a:off x="251520" y="1340768"/>
            <a:ext cx="8568952" cy="55172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900608" y="4005064"/>
            <a:ext cx="726976" cy="530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1547664" y="404664"/>
            <a:ext cx="648072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8711952" y="5949280"/>
            <a:ext cx="432048" cy="43204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7020272" y="620688"/>
            <a:ext cx="936104" cy="43204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23528" y="548680"/>
            <a:ext cx="360040" cy="36004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8532440" y="260648"/>
            <a:ext cx="504056" cy="36004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179512" y="3645024"/>
            <a:ext cx="72008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0" y="6165304"/>
            <a:ext cx="179512" cy="14401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24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Римские числы</vt:lpstr>
      <vt:lpstr> </vt:lpstr>
      <vt:lpstr>Город Этрусков                                          </vt:lpstr>
      <vt:lpstr>                                     </vt:lpstr>
      <vt:lpstr>Рим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Римские цифры</dc:title>
  <dc:creator>Ученик</dc:creator>
  <cp:lastModifiedBy>дом</cp:lastModifiedBy>
  <cp:revision>6</cp:revision>
  <dcterms:created xsi:type="dcterms:W3CDTF">2012-09-18T09:08:49Z</dcterms:created>
  <dcterms:modified xsi:type="dcterms:W3CDTF">2014-03-13T17:13:53Z</dcterms:modified>
</cp:coreProperties>
</file>