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62" r:id="rId5"/>
    <p:sldId id="265" r:id="rId6"/>
    <p:sldId id="266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Зачем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40950000000000003"/>
          <c:y val="3.689701638628984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</c:v>
                </c:pt>
              </c:strCache>
            </c:strRef>
          </c:tx>
          <c:explosion val="8"/>
          <c:dPt>
            <c:idx val="0"/>
            <c:explosion val="0"/>
          </c:dPt>
          <c:dPt>
            <c:idx val="1"/>
            <c:explosion val="0"/>
          </c:dPt>
          <c:dPt>
            <c:idx val="2"/>
            <c:explosion val="0"/>
          </c:dPt>
          <c:dPt>
            <c:idx val="3"/>
            <c:explosion val="0"/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Обезатель.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16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</c:v>
                </c:pt>
              </c:strCache>
            </c:strRef>
          </c:tx>
          <c:dLbls>
            <c:showVal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1E87C9-733C-4CEA-8E06-3B66CBB7139B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6324D2-9E15-4B92-9116-9AC65656B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714752"/>
            <a:ext cx="8305800" cy="1143000"/>
          </a:xfrm>
        </p:spPr>
        <p:txBody>
          <a:bodyPr/>
          <a:lstStyle/>
          <a:p>
            <a:r>
              <a:rPr lang="ru-RU" dirty="0" smtClean="0"/>
              <a:t>Над Проектом работали Смолин Дмитрий , Ильиных  Александр , Пущина Наталья , </a:t>
            </a:r>
            <a:r>
              <a:rPr lang="ru-RU" dirty="0" err="1" smtClean="0"/>
              <a:t>Горбанёва</a:t>
            </a:r>
            <a:r>
              <a:rPr lang="ru-RU" dirty="0" smtClean="0"/>
              <a:t>  Оля.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Озеленение территории школы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Озеленение территории школы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28948"/>
          </a:xfrm>
        </p:spPr>
        <p:txBody>
          <a:bodyPr>
            <a:normAutofit/>
          </a:bodyPr>
          <a:lstStyle/>
          <a:p>
            <a:r>
              <a:rPr lang="ru-RU" dirty="0" smtClean="0"/>
              <a:t>1)Дерево.</a:t>
            </a:r>
          </a:p>
          <a:p>
            <a:r>
              <a:rPr lang="ru-RU" dirty="0" smtClean="0"/>
              <a:t>2)Помощь школе.</a:t>
            </a:r>
          </a:p>
          <a:p>
            <a:r>
              <a:rPr lang="ru-RU" dirty="0" smtClean="0"/>
              <a:t>3)Как посадить дерево.</a:t>
            </a:r>
            <a:endParaRPr lang="ru-RU" dirty="0"/>
          </a:p>
          <a:p>
            <a:r>
              <a:rPr lang="ru-RU" dirty="0" smtClean="0"/>
              <a:t>4)Выкопать лунку , посадить саженец, полить водой.</a:t>
            </a:r>
          </a:p>
          <a:p>
            <a:r>
              <a:rPr lang="ru-RU" dirty="0" smtClean="0"/>
              <a:t>5)Родителей , соседей , брата , сестру.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Хотите ли вы озеленить школу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305800" cy="1428760"/>
          </a:xfrm>
        </p:spPr>
        <p:txBody>
          <a:bodyPr/>
          <a:lstStyle/>
          <a:p>
            <a:r>
              <a:rPr lang="ru-RU" dirty="0" smtClean="0"/>
              <a:t> готовы ли вы помочь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2428868"/>
          <a:ext cx="609600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0"/>
            <a:ext cx="8305800" cy="1285860"/>
          </a:xfrm>
        </p:spPr>
        <p:txBody>
          <a:bodyPr/>
          <a:lstStyle/>
          <a:p>
            <a:r>
              <a:rPr lang="ru-RU" dirty="0" smtClean="0"/>
              <a:t>Возраст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Цена 1 ёлки 1200 руб. нас 25 чел. Нам надо 30.000 руб.</a:t>
            </a:r>
          </a:p>
          <a:p>
            <a:r>
              <a:rPr lang="ru-RU" dirty="0" smtClean="0"/>
              <a:t>От 4Б класса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СПОСИБО ЗА ПРОСМОТР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88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Озеленение территории школы</vt:lpstr>
      <vt:lpstr>Цель</vt:lpstr>
      <vt:lpstr>проект</vt:lpstr>
      <vt:lpstr>Хотите ли вы озеленить школу</vt:lpstr>
      <vt:lpstr> готовы ли вы помочь</vt:lpstr>
      <vt:lpstr>Возраст</vt:lpstr>
      <vt:lpstr>Цена</vt:lpstr>
      <vt:lpstr>СПОСИБО ЗА ПРОСМОТР</vt:lpstr>
    </vt:vector>
  </TitlesOfParts>
  <Company>школа188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Озеленение территории школы</dc:title>
  <dc:creator>Klass</dc:creator>
  <cp:lastModifiedBy>User</cp:lastModifiedBy>
  <cp:revision>9</cp:revision>
  <dcterms:created xsi:type="dcterms:W3CDTF">2012-05-23T04:24:42Z</dcterms:created>
  <dcterms:modified xsi:type="dcterms:W3CDTF">2012-05-24T09:42:41Z</dcterms:modified>
</cp:coreProperties>
</file>