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60" autoAdjust="0"/>
  </p:normalViewPr>
  <p:slideViewPr>
    <p:cSldViewPr>
      <p:cViewPr>
        <p:scale>
          <a:sx n="80" d="100"/>
          <a:sy n="80" d="100"/>
        </p:scale>
        <p:origin x="-870" y="-6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649EC-C550-4166-ABE7-CF8070F7827E}" type="datetimeFigureOut">
              <a:rPr lang="ru-RU" smtClean="0"/>
              <a:t>25.04.2012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A8E251-424B-45FE-B298-26A5D22B90D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8E251-424B-45FE-B298-26A5D22B90D1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F7CB-40B5-47E3-9E09-E99DD9970D93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4FEC0-36CD-42D7-A0E1-DB4A1C82A4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F7CB-40B5-47E3-9E09-E99DD9970D93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4FEC0-36CD-42D7-A0E1-DB4A1C82A4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F7CB-40B5-47E3-9E09-E99DD9970D93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4FEC0-36CD-42D7-A0E1-DB4A1C82A4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F7CB-40B5-47E3-9E09-E99DD9970D93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4FEC0-36CD-42D7-A0E1-DB4A1C82A4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F7CB-40B5-47E3-9E09-E99DD9970D93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4FEC0-36CD-42D7-A0E1-DB4A1C82A4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F7CB-40B5-47E3-9E09-E99DD9970D93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4FEC0-36CD-42D7-A0E1-DB4A1C82A4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F7CB-40B5-47E3-9E09-E99DD9970D93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4FEC0-36CD-42D7-A0E1-DB4A1C82A4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F7CB-40B5-47E3-9E09-E99DD9970D93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4FEC0-36CD-42D7-A0E1-DB4A1C82A4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F7CB-40B5-47E3-9E09-E99DD9970D93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4FEC0-36CD-42D7-A0E1-DB4A1C82A4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F7CB-40B5-47E3-9E09-E99DD9970D93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4FEC0-36CD-42D7-A0E1-DB4A1C82A4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F7CB-40B5-47E3-9E09-E99DD9970D93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F54FEC0-36CD-42D7-A0E1-DB4A1C82A4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82F7CB-40B5-47E3-9E09-E99DD9970D93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F54FEC0-36CD-42D7-A0E1-DB4A1C82A45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00232" y="0"/>
            <a:ext cx="5429288" cy="2143140"/>
          </a:xfrm>
          <a:ln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r>
              <a:rPr lang="ru-RU" dirty="0" smtClean="0"/>
              <a:t>Рекламу сделали:</a:t>
            </a:r>
          </a:p>
          <a:p>
            <a:r>
              <a:rPr lang="ru-RU" dirty="0" err="1" smtClean="0"/>
              <a:t>Замараева</a:t>
            </a:r>
            <a:r>
              <a:rPr lang="ru-RU" dirty="0" smtClean="0"/>
              <a:t> Юлия и Серебряков Дмитрий </a:t>
            </a:r>
          </a:p>
          <a:p>
            <a:r>
              <a:rPr lang="ru-RU" dirty="0" smtClean="0"/>
              <a:t>4 «Б» </a:t>
            </a:r>
          </a:p>
          <a:p>
            <a:r>
              <a:rPr lang="ru-RU" dirty="0" smtClean="0"/>
              <a:t>Школа № 188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000232" y="142852"/>
            <a:ext cx="5429288" cy="175432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Шампунь «</a:t>
            </a:r>
            <a:r>
              <a:rPr lang="ru-RU" sz="5400" b="1" dirty="0" err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Д</a:t>
            </a:r>
            <a:r>
              <a:rPr lang="ru-RU" sz="54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ракоша</a:t>
            </a:r>
            <a:r>
              <a:rPr lang="ru-R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»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>
              <a:buNone/>
            </a:pPr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                  Попробуйте новый </a:t>
            </a:r>
          </a:p>
          <a:p>
            <a:pPr>
              <a:buNone/>
            </a:pPr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                   детский шампунь</a:t>
            </a:r>
          </a:p>
          <a:p>
            <a:pPr>
              <a:buNone/>
            </a:pPr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                      «</a:t>
            </a:r>
            <a:r>
              <a:rPr lang="ru-RU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Дракоша</a:t>
            </a:r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»!</a:t>
            </a:r>
          </a:p>
        </p:txBody>
      </p:sp>
      <p:pic>
        <p:nvPicPr>
          <p:cNvPr id="10" name="Рисунок 9" descr="Дракоша.tif"/>
          <p:cNvPicPr>
            <a:picLocks noChangeAspect="1"/>
          </p:cNvPicPr>
          <p:nvPr/>
        </p:nvPicPr>
        <p:blipFill>
          <a:blip r:embed="rId3" cstate="print"/>
          <a:srcRect l="-71938" t="10870" r="7642"/>
          <a:stretch>
            <a:fillRect/>
          </a:stretch>
        </p:blipFill>
        <p:spPr>
          <a:xfrm>
            <a:off x="1357290" y="3429000"/>
            <a:ext cx="3915662" cy="2928933"/>
          </a:xfrm>
          <a:prstGeom prst="rect">
            <a:avLst/>
          </a:prstGeom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                      Этот шампунь </a:t>
            </a:r>
          </a:p>
          <a:p>
            <a:pPr>
              <a:buNone/>
            </a:pPr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                          не щиплет </a:t>
            </a:r>
          </a:p>
          <a:p>
            <a:pPr>
              <a:buNone/>
            </a:pPr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                           глазки </a:t>
            </a:r>
          </a:p>
          <a:p>
            <a:pPr>
              <a:buNone/>
            </a:pPr>
            <a:endParaRPr lang="ru-RU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>
              <a:buNone/>
            </a:pPr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          И волосы будут сиять !!!!!!!!!!!! </a:t>
            </a:r>
          </a:p>
          <a:p>
            <a:pPr>
              <a:buNone/>
            </a:pPr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              </a:t>
            </a:r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3074" name="Picture 2" descr="C:\Program Files\Microsoft Office\MEDIA\CAGCAT10\j0240719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4357694"/>
            <a:ext cx="1163637" cy="1827212"/>
          </a:xfrm>
          <a:prstGeom prst="rect">
            <a:avLst/>
          </a:prstGeom>
          <a:noFill/>
        </p:spPr>
      </p:pic>
      <p:pic>
        <p:nvPicPr>
          <p:cNvPr id="3075" name="Picture 3" descr="C:\Program Files\Microsoft Office\MEDIA\CAGCAT10\j0281904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2143116"/>
            <a:ext cx="1825142" cy="1725473"/>
          </a:xfrm>
          <a:prstGeom prst="rect">
            <a:avLst/>
          </a:prstGeom>
          <a:noFill/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buNone/>
            </a:pP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                      ♥ Попробуйте новый ♥</a:t>
            </a:r>
          </a:p>
          <a:p>
            <a:pPr>
              <a:buNone/>
            </a:pP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                             детский шампунь </a:t>
            </a:r>
          </a:p>
          <a:p>
            <a:pPr>
              <a:buNone/>
            </a:pP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                                 «</a:t>
            </a:r>
            <a:r>
              <a:rPr lang="ru-RU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Дракоша</a:t>
            </a: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»</a:t>
            </a:r>
          </a:p>
          <a:p>
            <a:pPr>
              <a:buNone/>
            </a:pPr>
            <a:endParaRPr lang="ru-RU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>
              <a:buNone/>
            </a:pPr>
            <a:endParaRPr lang="ru-RU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>
              <a:buNone/>
            </a:pP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                                  </a:t>
            </a:r>
          </a:p>
          <a:p>
            <a:pPr>
              <a:buNone/>
            </a:pPr>
            <a:endParaRPr lang="ru-RU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>
              <a:buNone/>
            </a:pP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                                                                   Или мы </a:t>
            </a:r>
          </a:p>
          <a:p>
            <a:pPr>
              <a:buNone/>
            </a:pP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                                                             Вернём деньги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2056" name="Picture 8" descr="C:\Documents and Settings\sergey\Local Settings\Temporary Internet Files\Content.IE5\4LI7WP27\MP90043863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06" y="3500438"/>
            <a:ext cx="1714512" cy="2579137"/>
          </a:xfrm>
          <a:prstGeom prst="rect">
            <a:avLst/>
          </a:prstGeom>
          <a:noFill/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                        </a:t>
            </a:r>
          </a:p>
          <a:p>
            <a:endParaRPr lang="ru-RU" dirty="0" smtClean="0"/>
          </a:p>
          <a:p>
            <a:r>
              <a:rPr lang="ru-RU" dirty="0" smtClean="0"/>
              <a:t>                          СПАСИБО ЗА </a:t>
            </a:r>
          </a:p>
          <a:p>
            <a:r>
              <a:rPr lang="ru-RU" dirty="0" smtClean="0"/>
              <a:t> </a:t>
            </a:r>
            <a:r>
              <a:rPr lang="ru-RU" dirty="0" smtClean="0"/>
              <a:t>                             ПРОСМОТР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91</TotalTime>
  <Words>71</Words>
  <Application>Microsoft Office PowerPoint</Application>
  <PresentationFormat>Экран (4:3)</PresentationFormat>
  <Paragraphs>29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Поток</vt:lpstr>
      <vt:lpstr> </vt:lpstr>
      <vt:lpstr>Слайд 2</vt:lpstr>
      <vt:lpstr>Слайд 3</vt:lpstr>
      <vt:lpstr>Слайд 4</vt:lpstr>
      <vt:lpstr>Слайд 5</vt:lpstr>
    </vt:vector>
  </TitlesOfParts>
  <Company>школа188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Шампунь  «Дракоша»</dc:title>
  <dc:creator>sergey</dc:creator>
  <cp:lastModifiedBy>sergey</cp:lastModifiedBy>
  <cp:revision>10</cp:revision>
  <dcterms:created xsi:type="dcterms:W3CDTF">2012-04-18T04:31:41Z</dcterms:created>
  <dcterms:modified xsi:type="dcterms:W3CDTF">2012-04-25T05:37:18Z</dcterms:modified>
</cp:coreProperties>
</file>