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79" r:id="rId6"/>
    <p:sldId id="280" r:id="rId7"/>
    <p:sldId id="260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77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3643337"/>
          </a:xfrm>
        </p:spPr>
        <p:txBody>
          <a:bodyPr>
            <a:normAutofit/>
          </a:bodyPr>
          <a:lstStyle/>
          <a:p>
            <a:r>
              <a:rPr lang="ru-RU" dirty="0" smtClean="0"/>
              <a:t>Военно-патриотическое воспитание в музее через призму уроков истории</a:t>
            </a:r>
            <a:endParaRPr lang="ru-RU" dirty="0"/>
          </a:p>
        </p:txBody>
      </p:sp>
      <p:pic>
        <p:nvPicPr>
          <p:cNvPr id="3" name="Picture 3" descr="C:\Documents and Settings\музей\Рабочий стол\музейная копилка\2013-14 городской конкурс музеев\интегр.урок ТИХОНЕНКО-ДОМБРОВСКАЯ\Новая папка\фотоприложение\Фото музея Нормандия-Неман  гимн.№16 Французская30.04.13\1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3071810"/>
            <a:ext cx="4500594" cy="340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Уроки мужества 2012-2014гг. «Блокада Ленинграда»</a:t>
            </a:r>
            <a:endParaRPr lang="ru-RU" dirty="0"/>
          </a:p>
        </p:txBody>
      </p:sp>
      <p:pic>
        <p:nvPicPr>
          <p:cNvPr id="4" name="Содержимое 3" descr="C:\Documents and Settings\музей\Рабочий стол\Ленинград Блокада\Блокада\блокада фото\5273583b3352121635fbf67bf1658fae8c2cf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1460" y="4222224"/>
            <a:ext cx="3571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музей\Рабочий стол\Ленинград Блокада\Блокада\блокада фото\0016-016-Na-beregu-Nevy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00174"/>
            <a:ext cx="29289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1396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572132" y="1500174"/>
            <a:ext cx="327659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Январь 2012г.</a:t>
            </a:r>
            <a:r>
              <a:rPr lang="ru-RU" b="1" dirty="0" smtClean="0"/>
              <a:t> </a:t>
            </a:r>
            <a:r>
              <a:rPr lang="ru-RU" dirty="0" smtClean="0"/>
              <a:t>– интеллектуально-познавательная игра «Память, которой не будет конца»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139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1349" y="2294154"/>
            <a:ext cx="4181302" cy="3138055"/>
          </a:xfrm>
          <a:prstGeom prst="rect">
            <a:avLst/>
          </a:prstGeom>
        </p:spPr>
      </p:pic>
      <p:pic>
        <p:nvPicPr>
          <p:cNvPr id="5" name="Рисунок 4" descr="Ветераны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6000760" y="1643050"/>
            <a:ext cx="2852742" cy="2462219"/>
          </a:xfrm>
          <a:prstGeom prst="rect">
            <a:avLst/>
          </a:prstGeom>
        </p:spPr>
      </p:pic>
      <p:pic>
        <p:nvPicPr>
          <p:cNvPr id="6" name="Рисунок 5" descr="DSC01407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357290" y="1785926"/>
            <a:ext cx="2405065" cy="239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Январь 2014г. – видеоуроки, посвященные 70-летию снятия блокады Ленинграда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музей\Рабочий стол\ТИХОНЕНКО-ДОМБРОВСКАЯ\фотоприложение\янв 2014 фото от кати\ea8lhh9xO9Y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2643182"/>
            <a:ext cx="2601884" cy="39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7CJmjhjVy8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786446" y="1714488"/>
            <a:ext cx="2924162" cy="3171825"/>
          </a:xfrm>
          <a:prstGeom prst="rect">
            <a:avLst/>
          </a:prstGeom>
        </p:spPr>
      </p:pic>
      <p:pic>
        <p:nvPicPr>
          <p:cNvPr id="6" name="Рисунок 5" descr="sviWk1rYU8w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285720" y="1785926"/>
            <a:ext cx="271464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Январь 2013г. – викторина «Пока звучит метроном»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музей\Рабочий стол\ТИХОНЕНКО-ДОМБРОВСКАЯ\фотоприложение\Уроки в 9-ых Людмилы Николаевны январь 2013\викторина 9б 25 янв 13\DSCN881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714488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музей\Рабочий стол\ТИХОНЕНКО-ДОМБРОВСКАЯ\фотоприложение\Уроки в 9-ых Людмилы Николаевны январь 2013\викторина 9б 25 янв 13\DSCN881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286124"/>
            <a:ext cx="371474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Уроки – конференции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8807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13858" y="2543536"/>
            <a:ext cx="3516284" cy="2639291"/>
          </a:xfrm>
          <a:prstGeom prst="rect">
            <a:avLst/>
          </a:prstGeom>
        </p:spPr>
      </p:pic>
      <p:pic>
        <p:nvPicPr>
          <p:cNvPr id="5" name="Рисунок 4" descr="DSCN8809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429256" y="785794"/>
            <a:ext cx="3457575" cy="2590800"/>
          </a:xfrm>
          <a:prstGeom prst="rect">
            <a:avLst/>
          </a:prstGeom>
        </p:spPr>
      </p:pic>
      <p:pic>
        <p:nvPicPr>
          <p:cNvPr id="6" name="Рисунок 5" descr="DSCN8794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642910" y="1214422"/>
            <a:ext cx="34956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в 10а классе «Наши Земляки»</a:t>
            </a:r>
            <a:endParaRPr lang="ru-RU" dirty="0"/>
          </a:p>
        </p:txBody>
      </p:sp>
      <p:pic>
        <p:nvPicPr>
          <p:cNvPr id="4" name="Содержимое 3" descr="DSC0000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75362" y="2219339"/>
            <a:ext cx="4393276" cy="3287684"/>
          </a:xfrm>
          <a:prstGeom prst="rect">
            <a:avLst/>
          </a:prstGeom>
        </p:spPr>
      </p:pic>
      <p:pic>
        <p:nvPicPr>
          <p:cNvPr id="5" name="Рисунок 4" descr="DSC00006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785786" y="1500174"/>
            <a:ext cx="342902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Викторина для 9-х классов по теме «Великая Отечественная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00080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428992" y="1500174"/>
            <a:ext cx="3929090" cy="2286016"/>
          </a:xfrm>
          <a:prstGeom prst="rect">
            <a:avLst/>
          </a:prstGeom>
        </p:spPr>
      </p:pic>
      <p:pic>
        <p:nvPicPr>
          <p:cNvPr id="6" name="Рисунок 5" descr="DSC00006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71472" y="2643182"/>
            <a:ext cx="3000396" cy="3643338"/>
          </a:xfrm>
          <a:prstGeom prst="rect">
            <a:avLst/>
          </a:prstGeom>
        </p:spPr>
      </p:pic>
      <p:pic>
        <p:nvPicPr>
          <p:cNvPr id="8" name="Рисунок 7" descr="DSC00077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429124" y="3786190"/>
            <a:ext cx="3571900" cy="2881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Викторина для 9-х классов по теме «Великая Отечественная война»</a:t>
            </a:r>
            <a:endParaRPr lang="ru-RU" dirty="0"/>
          </a:p>
        </p:txBody>
      </p:sp>
      <p:pic>
        <p:nvPicPr>
          <p:cNvPr id="4" name="Содержимое 3" descr="DSC00049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428736"/>
            <a:ext cx="4071966" cy="4143403"/>
          </a:xfrm>
          <a:prstGeom prst="rect">
            <a:avLst/>
          </a:prstGeom>
        </p:spPr>
      </p:pic>
      <p:pic>
        <p:nvPicPr>
          <p:cNvPr id="5" name="Рисунок 4" descr="DSC00034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857752" y="1643050"/>
            <a:ext cx="3143272" cy="2428892"/>
          </a:xfrm>
          <a:prstGeom prst="rect">
            <a:avLst/>
          </a:prstGeom>
        </p:spPr>
      </p:pic>
      <p:pic>
        <p:nvPicPr>
          <p:cNvPr id="6" name="Рисунок 5" descr="DSC00015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714876" y="4143380"/>
            <a:ext cx="378143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в музее  9б класса по теме «Дружба, рожденная в боях»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999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42111" y="2186089"/>
            <a:ext cx="4459778" cy="3354185"/>
          </a:xfrm>
          <a:prstGeom prst="rect">
            <a:avLst/>
          </a:prstGeom>
        </p:spPr>
      </p:pic>
      <p:pic>
        <p:nvPicPr>
          <p:cNvPr id="5" name="Рисунок 4" descr="DSC09994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85720" y="1285860"/>
            <a:ext cx="4457700" cy="3333750"/>
          </a:xfrm>
          <a:prstGeom prst="rect">
            <a:avLst/>
          </a:prstGeom>
        </p:spPr>
      </p:pic>
      <p:pic>
        <p:nvPicPr>
          <p:cNvPr id="6" name="Рисунок 5" descr="DSC00005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914900" y="1285860"/>
            <a:ext cx="42291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в 9а классе, посвященный теме</a:t>
            </a:r>
            <a:br>
              <a:rPr lang="ru-RU" dirty="0" smtClean="0"/>
            </a:br>
            <a:r>
              <a:rPr lang="ru-RU" dirty="0" smtClean="0"/>
              <a:t>«Роль плакатов во время  Великой Отечественной войны»</a:t>
            </a:r>
            <a:endParaRPr lang="ru-RU" dirty="0"/>
          </a:p>
        </p:txBody>
      </p:sp>
      <p:pic>
        <p:nvPicPr>
          <p:cNvPr id="4" name="Содержимое 3" descr="DSC00003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66554" y="2358578"/>
            <a:ext cx="4010891" cy="3009207"/>
          </a:xfrm>
          <a:prstGeom prst="rect">
            <a:avLst/>
          </a:prstGeom>
        </p:spPr>
      </p:pic>
      <p:pic>
        <p:nvPicPr>
          <p:cNvPr id="5" name="Рисунок 4" descr="DSC00006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126355" y="2214554"/>
            <a:ext cx="4017645" cy="3009900"/>
          </a:xfrm>
          <a:prstGeom prst="rect">
            <a:avLst/>
          </a:prstGeom>
        </p:spPr>
      </p:pic>
      <p:pic>
        <p:nvPicPr>
          <p:cNvPr id="6" name="Рисунок 5" descr="DSC00015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214282" y="2357430"/>
            <a:ext cx="3000396" cy="236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музей\Рабочий стол\музейная копилка\2013-14 городской конкурс музеев\интегр.урок ТИХОНЕНКО-ДОМБРОВСКАЯ\Новая папка\фотоприложение\Фото музея Нормандия-Неман  гимн.№16 Французская30.04.13\16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8099435" cy="442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928802"/>
            <a:ext cx="6143668" cy="350046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музей\Рабочий стол\музейная копилка\2013-14 городской конкурс музеев\интегр.урок ТИХОНЕНКО-ДОМБРОВСКАЯ\Новая папка\фотоприложение\Фото музея Нормандия-Неман  гимн.№16 Французская30.04.13\16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500042"/>
            <a:ext cx="7342211" cy="573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музей\Рабочий стол\музейная копилка\2013-14 городской конкурс музеев\интегр.урок ТИХОНЕНКО-ДОМБРОВСКАЯ\Новая папка\фотоприложение\Фото музея Нормандия-Неман  гимн.№16 Французская30.04.13\16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928670"/>
            <a:ext cx="642942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развития музея «Нормандия-Неман»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3168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 музея «Нормандия-Неман»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расные следопыты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95" y="1600200"/>
            <a:ext cx="6769210" cy="4525963"/>
          </a:xfrm>
          <a:prstGeom prst="rect">
            <a:avLst/>
          </a:prstGeom>
        </p:spPr>
      </p:pic>
      <p:pic>
        <p:nvPicPr>
          <p:cNvPr id="5" name="Содержимое 3" descr="4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928670"/>
            <a:ext cx="4500594" cy="3857652"/>
          </a:xfrm>
          <a:prstGeom prst="rect">
            <a:avLst/>
          </a:prstGeom>
        </p:spPr>
      </p:pic>
      <p:pic>
        <p:nvPicPr>
          <p:cNvPr id="6" name="Содержимое 4" descr="DSC00022.JP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1357298"/>
            <a:ext cx="4314305" cy="323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Лекторско-экскурсионная секция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785794"/>
            <a:ext cx="3797234" cy="3400436"/>
          </a:xfrm>
          <a:prstGeom prst="rect">
            <a:avLst/>
          </a:prstGeom>
        </p:spPr>
      </p:pic>
      <p:pic>
        <p:nvPicPr>
          <p:cNvPr id="5" name="Содержимое 3" descr="3232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71546"/>
            <a:ext cx="3500462" cy="2714644"/>
          </a:xfrm>
          <a:prstGeom prst="rect">
            <a:avLst/>
          </a:prstGeom>
        </p:spPr>
      </p:pic>
      <p:pic>
        <p:nvPicPr>
          <p:cNvPr id="6" name="Содержимое 3" descr="DSC00021.JP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286256"/>
            <a:ext cx="3286148" cy="2357454"/>
          </a:xfrm>
          <a:prstGeom prst="rect">
            <a:avLst/>
          </a:prstGeom>
        </p:spPr>
      </p:pic>
      <p:pic>
        <p:nvPicPr>
          <p:cNvPr id="7" name="Содержимое 3" descr="Рисунок1.jp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4143380"/>
            <a:ext cx="3156276" cy="248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Секция переписки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исунок166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098" y="1600200"/>
            <a:ext cx="675780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Послы Франции в России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-нде лябуле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79276" y="571480"/>
            <a:ext cx="3664724" cy="3125791"/>
          </a:xfrm>
          <a:prstGeom prst="rect">
            <a:avLst/>
          </a:prstGeom>
        </p:spPr>
      </p:pic>
      <p:pic>
        <p:nvPicPr>
          <p:cNvPr id="5" name="Содержимое 3" descr="де Глиниасти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642918"/>
            <a:ext cx="2643206" cy="3786214"/>
          </a:xfrm>
          <a:prstGeom prst="rect">
            <a:avLst/>
          </a:prstGeom>
        </p:spPr>
      </p:pic>
      <p:pic>
        <p:nvPicPr>
          <p:cNvPr id="6" name="Содержимое 3" descr="Г-н Каде.jp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3786190"/>
            <a:ext cx="3314317" cy="29718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3702" y="3714752"/>
            <a:ext cx="216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г-н де Лябуле (2007)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429132"/>
            <a:ext cx="24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Г-н де Глиниасти (2012)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5572140"/>
            <a:ext cx="166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Г-н Каде (2006)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144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Военно-патриотическое воспитание в музее через призму уроков истории</vt:lpstr>
      <vt:lpstr>Слайд 2</vt:lpstr>
      <vt:lpstr>Слайд 3</vt:lpstr>
      <vt:lpstr>Слайд 4</vt:lpstr>
      <vt:lpstr>История развития музея «Нормандия-Неман» </vt:lpstr>
      <vt:lpstr>Совет музея «Нормандия-Неман» </vt:lpstr>
      <vt:lpstr>Лекторско-экскурсионная секция </vt:lpstr>
      <vt:lpstr>Секция переписки </vt:lpstr>
      <vt:lpstr>Послы Франции в России </vt:lpstr>
      <vt:lpstr>Уроки мужества 2012-2014гг. «Блокада Ленинграда»</vt:lpstr>
      <vt:lpstr>Январь 2012г. – интеллектуально-познавательная игра «Память, которой не будет конца» </vt:lpstr>
      <vt:lpstr>Январь 2014г. – видеоуроки, посвященные 70-летию снятия блокады Ленинграда </vt:lpstr>
      <vt:lpstr>Январь 2013г. – викторина «Пока звучит метроном» </vt:lpstr>
      <vt:lpstr>Уроки – конференции </vt:lpstr>
      <vt:lpstr>Урок в 10а классе «Наши Земляки»</vt:lpstr>
      <vt:lpstr>Викторина для 9-х классов по теме «Великая Отечественная война</vt:lpstr>
      <vt:lpstr>Викторина для 9-х классов по теме «Великая Отечественная война»</vt:lpstr>
      <vt:lpstr>Урок в музее  9б класса по теме «Дружба, рожденная в боях» </vt:lpstr>
      <vt:lpstr>Урок в 9а классе, посвященный теме «Роль плакатов во время  Великой Отечественной войны»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12</cp:revision>
  <dcterms:modified xsi:type="dcterms:W3CDTF">2015-01-30T03:45:29Z</dcterms:modified>
</cp:coreProperties>
</file>