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>
                <a:solidFill>
                  <a:schemeClr val="accent1"/>
                </a:solidFill>
              </a:rPr>
              <a:t>Сколько лет вы здесь учитесь, работаете</a:t>
            </a:r>
          </a:p>
        </c:rich>
      </c:tx>
      <c:layout>
        <c:manualLayout>
          <c:xMode val="edge"/>
          <c:yMode val="edge"/>
          <c:x val="0.10714604695338863"/>
          <c:y val="6.5321960111427947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лет вы здесь учитесь, работаете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2 до 5</c:v>
                </c:pt>
                <c:pt idx="1">
                  <c:v>от 5 до 10</c:v>
                </c:pt>
                <c:pt idx="2">
                  <c:v>от 10 до 20</c:v>
                </c:pt>
                <c:pt idx="3">
                  <c:v>от20 до 25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506424122809879"/>
          <c:y val="0.31968747299682754"/>
          <c:w val="0.3372699874305905"/>
          <c:h val="0.63790031560279314"/>
        </c:manualLayout>
      </c:layout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>
                <a:solidFill>
                  <a:schemeClr val="accent1"/>
                </a:solidFill>
              </a:rPr>
              <a:t>Хотите ли вы чтобы школьный двор стал красивее и лучше</a:t>
            </a:r>
          </a:p>
        </c:rich>
      </c:tx>
      <c:layout>
        <c:manualLayout>
          <c:xMode val="edge"/>
          <c:yMode val="edge"/>
          <c:x val="0.28267269820261548"/>
          <c:y val="4.619195750736689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Хотите ли вы чтобы школьный двор стал красивее и лучше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>
                <a:solidFill>
                  <a:schemeClr val="accent1"/>
                </a:solidFill>
              </a:rPr>
              <a:t>Чтобы вы сделали для того чтобы школьный двор стал красивее и лучше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Чтобы вы сделали для того чтобы школьный двор стал красивее и лучше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клумба</c:v>
                </c:pt>
                <c:pt idx="1">
                  <c:v>лавочка</c:v>
                </c:pt>
                <c:pt idx="2">
                  <c:v>беговая дорожка</c:v>
                </c:pt>
                <c:pt idx="3">
                  <c:v>осфальт</c:v>
                </c:pt>
                <c:pt idx="4">
                  <c:v>парковка</c:v>
                </c:pt>
                <c:pt idx="5">
                  <c:v>турник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 smtClean="0">
                <a:solidFill>
                  <a:schemeClr val="accent1"/>
                </a:solidFill>
              </a:rPr>
              <a:t>Как </a:t>
            </a:r>
            <a:r>
              <a:rPr lang="ru-RU" baseline="0" dirty="0">
                <a:solidFill>
                  <a:schemeClr val="accent1"/>
                </a:solidFill>
              </a:rPr>
              <a:t>вы думаете на школьной арке красиво будут смотреться цветы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думаете на школьной арке красиво будут смотреться цветы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>
                <a:solidFill>
                  <a:schemeClr val="accent1"/>
                </a:solidFill>
              </a:rPr>
              <a:t>Пол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 7 до 10</c:v>
                </c:pt>
                <c:pt idx="1">
                  <c:v>от 10 до 20</c:v>
                </c:pt>
                <c:pt idx="2">
                  <c:v>от 30 до 40</c:v>
                </c:pt>
                <c:pt idx="3">
                  <c:v>от 40 до 50</c:v>
                </c:pt>
                <c:pt idx="4">
                  <c:v>от 50 до 60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baseline="0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246941-A057-4FE8-9770-46DA0A984DA5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7908FD-7036-4612-8256-8CD5571D2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1800200"/>
          </a:xfrm>
        </p:spPr>
        <p:txBody>
          <a:bodyPr>
            <a:normAutofit/>
          </a:bodyPr>
          <a:lstStyle/>
          <a:p>
            <a:r>
              <a:rPr lang="ru-RU" sz="46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Цветы на школьной арке </a:t>
            </a:r>
            <a:endParaRPr lang="ru-RU" sz="46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356992"/>
            <a:ext cx="6172200" cy="301793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000" dirty="0" smtClean="0">
                <a:ln/>
                <a:solidFill>
                  <a:schemeClr val="accent1"/>
                </a:solidFill>
              </a:rPr>
              <a:t>Веевник Полина, Софинрейдер Екатерина, Цицулина Анастасия, Тарабарина Алёна, Беспалова Анна, </a:t>
            </a:r>
          </a:p>
          <a:p>
            <a:r>
              <a:rPr lang="ru-RU" sz="3000" dirty="0" smtClean="0">
                <a:ln/>
                <a:solidFill>
                  <a:schemeClr val="accent1"/>
                </a:solidFill>
              </a:rPr>
              <a:t>Шваюк Маргарита.</a:t>
            </a:r>
            <a:endParaRPr lang="ru-RU" sz="3000" dirty="0">
              <a:ln/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0593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0243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/>
                </a:solidFill>
              </a:rPr>
              <a:t>        СПАСИБО </a:t>
            </a:r>
            <a:br>
              <a:rPr lang="ru-RU" sz="6000" dirty="0" smtClean="0">
                <a:solidFill>
                  <a:schemeClr val="accent1"/>
                </a:solidFill>
              </a:rPr>
            </a:br>
            <a:r>
              <a:rPr lang="ru-RU" sz="6000" dirty="0" smtClean="0">
                <a:solidFill>
                  <a:schemeClr val="accent1"/>
                </a:solidFill>
              </a:rPr>
              <a:t>              ЗА</a:t>
            </a:r>
            <a:br>
              <a:rPr lang="ru-RU" sz="6000" dirty="0" smtClean="0">
                <a:solidFill>
                  <a:schemeClr val="accent1"/>
                </a:solidFill>
              </a:rPr>
            </a:br>
            <a:r>
              <a:rPr lang="ru-RU" sz="6000" dirty="0" smtClean="0">
                <a:solidFill>
                  <a:schemeClr val="accent1"/>
                </a:solidFill>
              </a:rPr>
              <a:t>     ВНИМАНИЕ!!!</a:t>
            </a:r>
            <a:endParaRPr lang="ru-RU" sz="6000" dirty="0">
              <a:solidFill>
                <a:schemeClr val="accent1"/>
              </a:solidFill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2857488" y="4286256"/>
            <a:ext cx="2643206" cy="235745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5242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525658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6100" dirty="0" smtClean="0">
                <a:solidFill>
                  <a:schemeClr val="accent1"/>
                </a:solidFill>
              </a:rPr>
              <a:t>Цель</a:t>
            </a:r>
            <a:r>
              <a:rPr lang="ru-RU" sz="5500" dirty="0" smtClean="0">
                <a:solidFill>
                  <a:schemeClr val="accent1"/>
                </a:solidFill>
              </a:rPr>
              <a:t/>
            </a:r>
            <a:br>
              <a:rPr lang="ru-RU" sz="5500" dirty="0" smtClean="0">
                <a:solidFill>
                  <a:schemeClr val="accent1"/>
                </a:solidFill>
              </a:rPr>
            </a:br>
            <a:r>
              <a:rPr lang="ru-RU" sz="5500" dirty="0" smtClean="0">
                <a:solidFill>
                  <a:schemeClr val="accent1"/>
                </a:solidFill>
              </a:rPr>
              <a:t/>
            </a:r>
            <a:br>
              <a:rPr lang="ru-RU" sz="5500" dirty="0" smtClean="0">
                <a:solidFill>
                  <a:schemeClr val="accent1"/>
                </a:solidFill>
              </a:rPr>
            </a:br>
            <a:r>
              <a:rPr lang="ru-RU" sz="5000" dirty="0" smtClean="0">
                <a:solidFill>
                  <a:schemeClr val="accent1"/>
                </a:solidFill>
              </a:rPr>
              <a:t>Сделать школьный двор красивее и лучше!!! </a:t>
            </a:r>
            <a:r>
              <a:rPr lang="ru-RU" sz="5500" dirty="0" smtClean="0">
                <a:solidFill>
                  <a:schemeClr val="accent1"/>
                </a:solidFill>
              </a:rPr>
              <a:t/>
            </a:r>
            <a:br>
              <a:rPr lang="ru-RU" sz="5500" dirty="0" smtClean="0">
                <a:solidFill>
                  <a:schemeClr val="accent1"/>
                </a:solidFill>
              </a:rPr>
            </a:b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5500" dirty="0" smtClean="0"/>
              <a:t/>
            </a:r>
            <a:br>
              <a:rPr lang="ru-RU" sz="5500" dirty="0" smtClean="0"/>
            </a:br>
            <a:endParaRPr lang="ru-RU" sz="5500" dirty="0"/>
          </a:p>
        </p:txBody>
      </p:sp>
    </p:spTree>
  </p:cSld>
  <p:clrMapOvr>
    <a:masterClrMapping/>
  </p:clrMapOvr>
  <p:transition advTm="9454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268760"/>
          <a:ext cx="36724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143372" y="1500174"/>
          <a:ext cx="42484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488" y="357166"/>
            <a:ext cx="249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Опрос</a:t>
            </a:r>
            <a:endParaRPr lang="ru-RU" sz="5400" b="1" cap="none" spc="0" dirty="0">
              <a:ln/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Tm="10062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764704"/>
          <a:ext cx="3754760" cy="5807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4008" y="1700808"/>
          <a:ext cx="348206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85918" y="0"/>
            <a:ext cx="56701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Опрос</a:t>
            </a:r>
            <a:endParaRPr lang="ru-RU" sz="5400" b="1" cap="none" spc="0" dirty="0">
              <a:ln/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Tm="1020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785794"/>
          <a:ext cx="3857652" cy="511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980728"/>
          <a:ext cx="378621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28926" y="214290"/>
            <a:ext cx="249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Опрос</a:t>
            </a:r>
            <a:endParaRPr lang="ru-RU" sz="5400" b="1" cap="none" spc="0" dirty="0">
              <a:ln/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Tm="9610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accent1"/>
                </a:solidFill>
              </a:rPr>
              <a:t>               Эскиз</a:t>
            </a:r>
            <a:endParaRPr lang="ru-RU" sz="5000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basket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9960"/>
            <a:ext cx="5256584" cy="4757209"/>
          </a:xfrm>
        </p:spPr>
      </p:pic>
    </p:spTree>
  </p:cSld>
  <p:clrMapOvr>
    <a:masterClrMapping/>
  </p:clrMapOvr>
  <p:transition advTm="9891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sz="5000" dirty="0" smtClean="0">
                <a:solidFill>
                  <a:schemeClr val="accent1"/>
                </a:solidFill>
              </a:rPr>
              <a:t>К кому мы обратимся за помощью</a:t>
            </a:r>
            <a:endParaRPr lang="ru-RU" sz="5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/>
                </a:solidFill>
              </a:rPr>
              <a:t> К родителям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 К директору школы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 К попечительскому совету школы фонд содействия «Юность»</a:t>
            </a:r>
            <a:endParaRPr lang="ru-RU" sz="3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0358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accent1"/>
                </a:solidFill>
              </a:rPr>
              <a:t>             Бюджет</a:t>
            </a:r>
            <a:endParaRPr lang="ru-RU" sz="5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/>
                </a:solidFill>
              </a:rPr>
              <a:t> Подвесное кашпо 4 шт. – 1.488 руб.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 Земля 20л – 230 руб.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 Цветы ( Пеларгония – 59 руб., Герань щитовидная – 50 руб., Петуния – 20 руб., </a:t>
            </a:r>
            <a:r>
              <a:rPr lang="ru-RU" sz="3000" dirty="0" err="1" smtClean="0">
                <a:solidFill>
                  <a:schemeClr val="accent1"/>
                </a:solidFill>
              </a:rPr>
              <a:t>Сурфиния</a:t>
            </a:r>
            <a:r>
              <a:rPr lang="ru-RU" sz="3000" dirty="0" smtClean="0">
                <a:solidFill>
                  <a:schemeClr val="accent1"/>
                </a:solidFill>
              </a:rPr>
              <a:t> – 80 руб., Настурция – 18 руб., Гелиотроп – 25 руб. ) – 504 руб.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 Удобрения 2 п. – 360 руб.</a:t>
            </a:r>
          </a:p>
          <a:p>
            <a:r>
              <a:rPr lang="ru-RU" sz="3000" dirty="0" smtClean="0">
                <a:solidFill>
                  <a:schemeClr val="accent1"/>
                </a:solidFill>
              </a:rPr>
              <a:t> Всего – 2.582 руб.</a:t>
            </a:r>
            <a:endParaRPr lang="ru-RU" sz="3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9953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3744416"/>
          </a:xfrm>
        </p:spPr>
        <p:txBody>
          <a:bodyPr>
            <a:normAutofit/>
          </a:bodyPr>
          <a:lstStyle/>
          <a:p>
            <a:r>
              <a:rPr lang="ru-RU" sz="5500" dirty="0" smtClean="0">
                <a:solidFill>
                  <a:schemeClr val="accent1"/>
                </a:solidFill>
              </a:rPr>
              <a:t>      Мы сделали </a:t>
            </a:r>
            <a:br>
              <a:rPr lang="ru-RU" sz="5500" dirty="0" smtClean="0">
                <a:solidFill>
                  <a:schemeClr val="accent1"/>
                </a:solidFill>
              </a:rPr>
            </a:br>
            <a:r>
              <a:rPr lang="ru-RU" sz="5500" dirty="0" smtClean="0">
                <a:solidFill>
                  <a:schemeClr val="accent1"/>
                </a:solidFill>
              </a:rPr>
              <a:t>   школьный двор</a:t>
            </a:r>
            <a:br>
              <a:rPr lang="ru-RU" sz="5500" dirty="0" smtClean="0">
                <a:solidFill>
                  <a:schemeClr val="accent1"/>
                </a:solidFill>
              </a:rPr>
            </a:br>
            <a:r>
              <a:rPr lang="ru-RU" sz="5500" dirty="0" smtClean="0">
                <a:solidFill>
                  <a:schemeClr val="accent1"/>
                </a:solidFill>
              </a:rPr>
              <a:t>красивее и лучше!!!</a:t>
            </a:r>
            <a:endParaRPr lang="ru-RU" sz="55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9828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1">
      <a:dk1>
        <a:srgbClr val="FF8119"/>
      </a:dk1>
      <a:lt1>
        <a:srgbClr val="CC00FF"/>
      </a:lt1>
      <a:dk2>
        <a:srgbClr val="00FA06"/>
      </a:dk2>
      <a:lt2>
        <a:srgbClr val="00B0F0"/>
      </a:lt2>
      <a:accent1>
        <a:srgbClr val="FFFF00"/>
      </a:accent1>
      <a:accent2>
        <a:srgbClr val="7030A0"/>
      </a:accent2>
      <a:accent3>
        <a:srgbClr val="84E6F0"/>
      </a:accent3>
      <a:accent4>
        <a:srgbClr val="FF0000"/>
      </a:accent4>
      <a:accent5>
        <a:srgbClr val="565EF8"/>
      </a:accent5>
      <a:accent6>
        <a:srgbClr val="1B2CD1"/>
      </a:accent6>
      <a:hlink>
        <a:srgbClr val="A3171E"/>
      </a:hlink>
      <a:folHlink>
        <a:srgbClr val="FF00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512</TotalTime>
  <Words>169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Цветы на школьной арке </vt:lpstr>
      <vt:lpstr> Цель  Сделать школьный двор красивее и лучше!!!    </vt:lpstr>
      <vt:lpstr>Слайд 3</vt:lpstr>
      <vt:lpstr>Слайд 4</vt:lpstr>
      <vt:lpstr>Слайд 5</vt:lpstr>
      <vt:lpstr>               Эскиз</vt:lpstr>
      <vt:lpstr>К кому мы обратимся за помощью</vt:lpstr>
      <vt:lpstr>             Бюджет</vt:lpstr>
      <vt:lpstr>      Мы сделали     школьный двор красивее и лучше!!!</vt:lpstr>
      <vt:lpstr>        СПАСИБО                ЗА      ВНИМАНИЕ!!!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Klass</cp:lastModifiedBy>
  <cp:revision>54</cp:revision>
  <dcterms:created xsi:type="dcterms:W3CDTF">2012-05-15T09:20:43Z</dcterms:created>
  <dcterms:modified xsi:type="dcterms:W3CDTF">2012-05-23T05:10:43Z</dcterms:modified>
</cp:coreProperties>
</file>