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5" r:id="rId9"/>
    <p:sldId id="265" r:id="rId10"/>
    <p:sldId id="273" r:id="rId11"/>
    <p:sldId id="272" r:id="rId12"/>
    <p:sldId id="269" r:id="rId13"/>
    <p:sldId id="274" r:id="rId14"/>
    <p:sldId id="275" r:id="rId15"/>
    <p:sldId id="276" r:id="rId16"/>
    <p:sldId id="286" r:id="rId17"/>
    <p:sldId id="287" r:id="rId18"/>
    <p:sldId id="267" r:id="rId19"/>
    <p:sldId id="268" r:id="rId20"/>
    <p:sldId id="270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err="1" smtClean="0">
                <a:solidFill>
                  <a:schemeClr val="tx1"/>
                </a:solidFill>
              </a:rPr>
              <a:t>Самопрезентация</a:t>
            </a:r>
            <a:r>
              <a:rPr lang="ru-RU" sz="4000" b="0" dirty="0" smtClean="0">
                <a:solidFill>
                  <a:schemeClr val="tx1"/>
                </a:solidFill>
              </a:rPr>
              <a:t> Елены Александровны </a:t>
            </a:r>
            <a:r>
              <a:rPr lang="ru-RU" sz="4000" b="0" dirty="0" err="1" smtClean="0">
                <a:solidFill>
                  <a:schemeClr val="tx1"/>
                </a:solidFill>
              </a:rPr>
              <a:t>Эйснер</a:t>
            </a:r>
            <a:r>
              <a:rPr lang="ru-RU" sz="4000" b="0" dirty="0" smtClean="0">
                <a:solidFill>
                  <a:schemeClr val="tx1"/>
                </a:solidFill>
              </a:rPr>
              <a:t>,</a:t>
            </a:r>
            <a:endParaRPr lang="ru-RU" sz="4000" b="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403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участника районного этапа конкурса «Новой школе – современный учитель»,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учителя русского языка и литературы Гимназии №11 «Гармония»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19 декабря 2013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710082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118476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29"/>
            <a:ext cx="9144000" cy="6863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ff471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1"/>
            <a:ext cx="9144000" cy="6669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550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16" y="1"/>
            <a:ext cx="91485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550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550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9GlYiiPR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g88CqiSw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913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143e4f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9945ec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6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pic>
        <p:nvPicPr>
          <p:cNvPr id="5" name="Рисунок 4" descr="e6tX43_Of-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76456" cy="650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SFMgrQG5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1IhO_bkuc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m8T2Mq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djKiwUTF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z_Vg-K3jw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608512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Fffwzk5SS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-68055"/>
            <a:ext cx="4824536" cy="692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5_E5DzVq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5969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gVfpyj4M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3057" y="0"/>
            <a:ext cx="50956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EZRN8rJw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260311"/>
            <a:ext cx="5020531" cy="7118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022" y="0"/>
            <a:ext cx="9188022" cy="6918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10bc4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0926"/>
            <a:ext cx="8496944" cy="6466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c27df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6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22735a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0192bc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7"/>
            <a:ext cx="8496944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c538b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Закуска «Деепричастие»</a:t>
            </a:r>
            <a:br>
              <a:rPr lang="ru-RU" sz="2700" dirty="0" smtClean="0"/>
            </a:br>
            <a:r>
              <a:rPr lang="ru-RU" sz="2700" i="1" dirty="0" smtClean="0"/>
              <a:t>Подается к основному </a:t>
            </a:r>
            <a:r>
              <a:rPr lang="ru-RU" sz="2700" i="1" dirty="0" smtClean="0"/>
              <a:t>блюду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Чтобы приготовить деепричастие, необходимо взять ______ и _______.  От ____ мы берем ______, он может быть _____ и _____. _____ вносит аромат одновременности, ____ добавляет вкус предшествующего действия. Ни по температуре, ни по объему деепричастие _________, как и _______. Из _____ также необходимо взять синтаксическую роль: среди других блюд в предложении деепричастие является ___________.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087b4c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291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40</Words>
  <Application>Microsoft Office PowerPoint</Application>
  <PresentationFormat>Экран (4:3)</PresentationFormat>
  <Paragraphs>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Самопрезентация Елены Александровны Эйснер,</vt:lpstr>
      <vt:lpstr>Слайд 2</vt:lpstr>
      <vt:lpstr>Слайд 3</vt:lpstr>
      <vt:lpstr>Слайд 4</vt:lpstr>
      <vt:lpstr>Слайд 5</vt:lpstr>
      <vt:lpstr>Слайд 6</vt:lpstr>
      <vt:lpstr>Слайд 7</vt:lpstr>
      <vt:lpstr>Закуска «Деепричастие» Подается к основному блюду Чтобы приготовить деепричастие, необходимо взять ______ и _______.  От ____ мы берем ______, он может быть _____ и _____. _____ вносит аромат одновременности, ____ добавляет вкус предшествующего действия. Ни по температуре, ни по объему деепричастие _________, как и _______. Из _____ также необходимо взять синтаксическую роль: среди других блюд в предложении деепричастие является ___________.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 Елены Александровны Эйснер,</dc:title>
  <dc:creator>Елена Эйснер</dc:creator>
  <cp:lastModifiedBy>user</cp:lastModifiedBy>
  <cp:revision>2</cp:revision>
  <dcterms:created xsi:type="dcterms:W3CDTF">2013-12-17T18:56:33Z</dcterms:created>
  <dcterms:modified xsi:type="dcterms:W3CDTF">2013-12-18T22:28:53Z</dcterms:modified>
</cp:coreProperties>
</file>