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72" r:id="rId3"/>
    <p:sldId id="256" r:id="rId4"/>
    <p:sldId id="265" r:id="rId5"/>
    <p:sldId id="257" r:id="rId6"/>
    <p:sldId id="258" r:id="rId7"/>
    <p:sldId id="259" r:id="rId8"/>
    <p:sldId id="264" r:id="rId9"/>
    <p:sldId id="260" r:id="rId10"/>
    <p:sldId id="263" r:id="rId11"/>
    <p:sldId id="262" r:id="rId12"/>
    <p:sldId id="269" r:id="rId13"/>
    <p:sldId id="268" r:id="rId14"/>
    <p:sldId id="267" r:id="rId15"/>
    <p:sldId id="270" r:id="rId16"/>
    <p:sldId id="273" r:id="rId17"/>
    <p:sldId id="271" r:id="rId18"/>
    <p:sldId id="274" r:id="rId19"/>
    <p:sldId id="26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FE4B3-B742-47C6-A607-0FEAA479F175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9E88DFC-7DEB-47EA-82C8-AAC09C998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FE4B3-B742-47C6-A607-0FEAA479F175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8DFC-7DEB-47EA-82C8-AAC09C998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FE4B3-B742-47C6-A607-0FEAA479F175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8DFC-7DEB-47EA-82C8-AAC09C998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FE4B3-B742-47C6-A607-0FEAA479F175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9E88DFC-7DEB-47EA-82C8-AAC09C998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FE4B3-B742-47C6-A607-0FEAA479F175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8DFC-7DEB-47EA-82C8-AAC09C998B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FE4B3-B742-47C6-A607-0FEAA479F175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8DFC-7DEB-47EA-82C8-AAC09C998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FE4B3-B742-47C6-A607-0FEAA479F175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9E88DFC-7DEB-47EA-82C8-AAC09C998B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FE4B3-B742-47C6-A607-0FEAA479F175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8DFC-7DEB-47EA-82C8-AAC09C998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FE4B3-B742-47C6-A607-0FEAA479F175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8DFC-7DEB-47EA-82C8-AAC09C998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FE4B3-B742-47C6-A607-0FEAA479F175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8DFC-7DEB-47EA-82C8-AAC09C998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FE4B3-B742-47C6-A607-0FEAA479F175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8DFC-7DEB-47EA-82C8-AAC09C998B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87FE4B3-B742-47C6-A607-0FEAA479F175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9E88DFC-7DEB-47EA-82C8-AAC09C998B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Вика\картинки\пол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0"/>
            <a:ext cx="67151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Тема занятия: </a:t>
            </a:r>
          </a:p>
          <a:p>
            <a:pPr algn="ctr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«Не трудиться – хлеба не добиться»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D:\Вика\картинки\autogen_ebook_id7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Вика\картинки\trac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Вика\картинки\пшен пол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Вика\картинки\78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991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Вика\картинки\1x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Вика\картинки\мелькомбина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Вика\картинки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878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D:\Вика\картинки\1166569154_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Вика\картинки\ржан пол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" y="0"/>
            <a:ext cx="914402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318570"/>
            <a:ext cx="52149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</a:rPr>
              <a:t>В каждом зёрнышке пшеницы</a:t>
            </a:r>
          </a:p>
          <a:p>
            <a:r>
              <a:rPr lang="ru-RU" sz="2800" b="1" i="1" dirty="0" smtClean="0">
                <a:solidFill>
                  <a:srgbClr val="FFFF00"/>
                </a:solidFill>
              </a:rPr>
              <a:t>Летом и зимой</a:t>
            </a:r>
          </a:p>
          <a:p>
            <a:r>
              <a:rPr lang="ru-RU" sz="2800" b="1" i="1" dirty="0" smtClean="0">
                <a:solidFill>
                  <a:srgbClr val="FFFF00"/>
                </a:solidFill>
              </a:rPr>
              <a:t>Сила солнышка хранится</a:t>
            </a:r>
          </a:p>
          <a:p>
            <a:r>
              <a:rPr lang="ru-RU" sz="2800" b="1" i="1" dirty="0" smtClean="0">
                <a:solidFill>
                  <a:srgbClr val="FFFF00"/>
                </a:solidFill>
              </a:rPr>
              <a:t>И земли родной.</a:t>
            </a:r>
          </a:p>
          <a:p>
            <a:r>
              <a:rPr lang="ru-RU" sz="2800" b="1" i="1" dirty="0" smtClean="0">
                <a:solidFill>
                  <a:srgbClr val="FFFF00"/>
                </a:solidFill>
              </a:rPr>
              <a:t>И расти под небом светлым,</a:t>
            </a:r>
          </a:p>
          <a:p>
            <a:r>
              <a:rPr lang="ru-RU" sz="2800" b="1" i="1" dirty="0" smtClean="0">
                <a:solidFill>
                  <a:srgbClr val="FFFF00"/>
                </a:solidFill>
              </a:rPr>
              <a:t>Строен и высок,</a:t>
            </a:r>
          </a:p>
          <a:p>
            <a:r>
              <a:rPr lang="ru-RU" sz="2800" b="1" i="1" dirty="0" smtClean="0">
                <a:solidFill>
                  <a:srgbClr val="FFFF00"/>
                </a:solidFill>
              </a:rPr>
              <a:t>Словно Родина бессмертный,</a:t>
            </a:r>
          </a:p>
          <a:p>
            <a:r>
              <a:rPr lang="ru-RU" sz="2800" b="1" i="1" dirty="0" smtClean="0">
                <a:solidFill>
                  <a:srgbClr val="FFFF00"/>
                </a:solidFill>
              </a:rPr>
              <a:t>Хлебный колосок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Вика\картинки\пшениц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0"/>
            <a:ext cx="4357686" cy="3429000"/>
          </a:xfrm>
          <a:prstGeom prst="rect">
            <a:avLst/>
          </a:prstGeom>
          <a:noFill/>
        </p:spPr>
      </p:pic>
      <p:pic>
        <p:nvPicPr>
          <p:cNvPr id="11267" name="Picture 3" descr="D:\Вика\картинки\рож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429000"/>
            <a:ext cx="4143372" cy="3429000"/>
          </a:xfrm>
          <a:prstGeom prst="rect">
            <a:avLst/>
          </a:prstGeom>
          <a:noFill/>
        </p:spPr>
      </p:pic>
      <p:pic>
        <p:nvPicPr>
          <p:cNvPr id="2050" name="Picture 2" descr="C:\Users\Лизка\Desktop\ВИКА КОНКУРС\колосок пшениц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86314" cy="3463637"/>
          </a:xfrm>
          <a:prstGeom prst="rect">
            <a:avLst/>
          </a:prstGeom>
          <a:noFill/>
        </p:spPr>
      </p:pic>
      <p:pic>
        <p:nvPicPr>
          <p:cNvPr id="2051" name="Picture 3" descr="C:\Users\Лизка\Desktop\ВИКА КОНКУРС\колос рж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1"/>
            <a:ext cx="5003839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Вика\картинки\elitefon.ru-228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24"/>
            <a:ext cx="9144000" cy="68603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00464" y="0"/>
            <a:ext cx="51435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Каждому знакомы </a:t>
            </a:r>
          </a:p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Мудрые слова:</a:t>
            </a:r>
          </a:p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Хлеб – хозяин дома,</a:t>
            </a:r>
          </a:p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Хлеб – всему голова!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уборка хлеба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уборка хлеба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уборка хлеба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D:\Вика\картинки\autogen_ebook_id3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уборка хлеба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уборка хлеба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уборка хлеба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279</TotalTime>
  <Words>56</Words>
  <Application>Microsoft Office PowerPoint</Application>
  <PresentationFormat>Экран (4:3)</PresentationFormat>
  <Paragraphs>14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Лизка</cp:lastModifiedBy>
  <cp:revision>16</cp:revision>
  <dcterms:created xsi:type="dcterms:W3CDTF">2014-11-11T10:09:59Z</dcterms:created>
  <dcterms:modified xsi:type="dcterms:W3CDTF">2014-11-18T17:07:24Z</dcterms:modified>
</cp:coreProperties>
</file>