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6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57C4C2-E392-4E58-8219-3FC450925876}" type="datetimeFigureOut">
              <a:rPr lang="ru-RU" smtClean="0"/>
              <a:pPr/>
              <a:t>24.05.2012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9B73B3-C650-46DF-BD57-0D73AEDA1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Приежайте</a:t>
            </a:r>
            <a:r>
              <a:rPr lang="ru-RU" dirty="0" smtClean="0"/>
              <a:t> в Новосибирск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8119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3286116" y="3357562"/>
            <a:ext cx="2643206" cy="250033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57290" y="4000504"/>
            <a:ext cx="1500198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72198" y="4071942"/>
            <a:ext cx="1714512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229600" cy="1828800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 err="1" smtClean="0"/>
              <a:t>новосибирске</a:t>
            </a:r>
            <a:r>
              <a:rPr lang="ru-RU" dirty="0" smtClean="0"/>
              <a:t> лучшая природа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8429684" cy="37861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7" name="Picture 3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0" cy="46434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Посетите  </a:t>
            </a:r>
            <a:r>
              <a:rPr lang="ru-RU" dirty="0" err="1" smtClean="0"/>
              <a:t>новосибирск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302626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3143240" y="3571876"/>
            <a:ext cx="2643206" cy="257176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Приходите  в зоопарк </a:t>
            </a:r>
            <a:r>
              <a:rPr lang="ru-RU" dirty="0" err="1" smtClean="0"/>
              <a:t>новосибирска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71810"/>
            <a:ext cx="9144000" cy="37861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Program Files\Microsoft Office\MEDIA\CAGCAT10\j033236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9144000" cy="378619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229600" cy="1828800"/>
          </a:xfrm>
        </p:spPr>
        <p:txBody>
          <a:bodyPr/>
          <a:lstStyle/>
          <a:p>
            <a:r>
              <a:rPr lang="ru-RU" dirty="0" smtClean="0"/>
              <a:t>создатели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2811946"/>
          </a:xfrm>
        </p:spPr>
        <p:txBody>
          <a:bodyPr/>
          <a:lstStyle/>
          <a:p>
            <a:r>
              <a:rPr lang="ru-RU" dirty="0" err="1" smtClean="0"/>
              <a:t>Шваюк</a:t>
            </a:r>
            <a:r>
              <a:rPr lang="ru-RU" dirty="0" smtClean="0"/>
              <a:t> Маргарита</a:t>
            </a:r>
          </a:p>
          <a:p>
            <a:r>
              <a:rPr lang="ru-RU" dirty="0" smtClean="0"/>
              <a:t>И </a:t>
            </a:r>
          </a:p>
          <a:p>
            <a:r>
              <a:rPr lang="ru-RU" dirty="0" smtClean="0"/>
              <a:t>Серебряков </a:t>
            </a:r>
            <a:r>
              <a:rPr lang="ru-RU" dirty="0" smtClean="0"/>
              <a:t>Толя</a:t>
            </a:r>
            <a:endParaRPr lang="ru-RU" dirty="0" smtClean="0"/>
          </a:p>
          <a:p>
            <a:r>
              <a:rPr lang="ru-RU" dirty="0" smtClean="0"/>
              <a:t>4б</a:t>
            </a:r>
          </a:p>
          <a:p>
            <a:r>
              <a:rPr lang="ru-RU" smtClean="0"/>
              <a:t>Школа №188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</TotalTime>
  <Words>23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Приежайте в Новосибирск</vt:lpstr>
      <vt:lpstr>В новосибирске лучшая природа</vt:lpstr>
      <vt:lpstr>Посетите  новосибирск</vt:lpstr>
      <vt:lpstr>Приходите  в зоопарк новосибирска</vt:lpstr>
      <vt:lpstr>создатели</vt:lpstr>
    </vt:vector>
  </TitlesOfParts>
  <Company>School 188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Приежайтет в Новосибирск</dc:title>
  <dc:creator>Klass</dc:creator>
  <cp:lastModifiedBy>Klass</cp:lastModifiedBy>
  <cp:revision>4</cp:revision>
  <dcterms:created xsi:type="dcterms:W3CDTF">2012-04-25T05:18:53Z</dcterms:created>
  <dcterms:modified xsi:type="dcterms:W3CDTF">2012-05-24T02:20:27Z</dcterms:modified>
</cp:coreProperties>
</file>