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56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slide" Id="rId16" Target="slides/slide11.xml"/><Relationship Type="http://schemas.openxmlformats.org/officeDocument/2006/relationships/slide" Id="rId15" Target="slides/slide10.xml"/><Relationship Type="http://schemas.openxmlformats.org/officeDocument/2006/relationships/slide" Id="rId14" Target="slides/slide9.xml"/><Relationship Type="http://schemas.openxmlformats.org/officeDocument/2006/relationships/presProps" Id="rId2" Target="presProps.xml"/><Relationship Type="http://schemas.openxmlformats.org/officeDocument/2006/relationships/slide" Id="rId12" Target="slides/slide7.xml"/><Relationship Type="http://schemas.openxmlformats.org/officeDocument/2006/relationships/theme" Id="rId1" Target="theme/theme2.xml"/><Relationship Type="http://schemas.openxmlformats.org/officeDocument/2006/relationships/slide" Id="rId13" Target="slides/slide8.xml"/><Relationship Type="http://schemas.openxmlformats.org/officeDocument/2006/relationships/slideMaster" Id="rId4" Target="slideMasters/slideMaster1.xml"/><Relationship Type="http://schemas.openxmlformats.org/officeDocument/2006/relationships/slide" Id="rId10" Target="slides/slide5.xml"/><Relationship Type="http://schemas.openxmlformats.org/officeDocument/2006/relationships/tableStyles" Id="rId3" Target="tableStyles.xml"/><Relationship Type="http://schemas.openxmlformats.org/officeDocument/2006/relationships/slide" Id="rId11" Target="slides/slide6.xml"/><Relationship Type="http://schemas.openxmlformats.org/officeDocument/2006/relationships/slide" Id="rId9" Target="slides/slide4.xml"/><Relationship Type="http://schemas.openxmlformats.org/officeDocument/2006/relationships/slide" Id="rId6" Target="slides/slide1.xml"/><Relationship Type="http://schemas.openxmlformats.org/officeDocument/2006/relationships/notesMaster" Id="rId5" Target="notesMasters/notesMaster1.xml"/><Relationship Type="http://schemas.openxmlformats.org/officeDocument/2006/relationships/slide" Id="rId8" Target="slides/slide3.xml"/><Relationship Type="http://schemas.openxmlformats.org/officeDocument/2006/relationships/slide" Id="rId7" Target="slides/slide2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bIns="91425" tIns="91425" anchor="t" lIns="91425" rIns="91425"/>
          <a:lstStyle>
            <a:lvl1pPr indent="0" marR="0" rtl="0" marL="0" algn="l">
              <a:defRPr b="0" u="none" cap="none" i="0" baseline="0" sz="1200" strike="noStrike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3" id="3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bIns="91425" tIns="91425" anchor="t" lIns="91425" rIns="91425"/>
          <a:lstStyle>
            <a:lvl1pPr indent="0" marR="0" rtl="0" marL="0" algn="r">
              <a:defRPr b="0" u="none" cap="none" i="0" baseline="0" sz="1200" strike="noStrike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4" id="4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name="Shape 5" id="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bIns="91425" tIns="91425" anchor="ctr" lIns="91425" rIns="91425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6" id="6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bIns="91425" tIns="91425" anchor="b" lIns="91425" rIns="91425"/>
          <a:lstStyle>
            <a:lvl1pPr indent="0" marR="0" rtl="0" marL="0" algn="l">
              <a:defRPr b="0" u="none" cap="none" i="0" baseline="0" sz="1200" strike="noStrike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7" id="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bIns="91425" tIns="91425" anchor="b" lIns="91425" rIns="91425"/>
          <a:lstStyle>
            <a:lvl1pPr indent="0" marR="0" rtl="0" marL="0" algn="r">
              <a:defRPr b="0" u="none" cap="none" i="0" baseline="0" sz="1200" strike="noStrike"/>
            </a:lvl1pPr>
            <a:lvl2pPr indent="0" marR="0" rtl="0" marL="0" algn="l">
              <a:defRPr/>
            </a:lvl2pPr>
            <a:lvl3pPr indent="0" marR="0" rtl="0" marL="0" algn="l">
              <a:defRPr/>
            </a:lvl3pPr>
            <a:lvl4pPr indent="0" marR="0" rtl="0" marL="0" algn="l">
              <a:defRPr/>
            </a:lvl4pPr>
            <a:lvl5pPr indent="0" marR="0" rtl="0" marL="0" algn="l">
              <a:defRPr/>
            </a:lvl5pPr>
            <a:lvl6pPr indent="0" marR="0" rtl="0" marL="0" algn="l">
              <a:defRPr/>
            </a:lvl6pPr>
            <a:lvl7pPr indent="0" marR="0" rtl="0" marL="0" algn="l">
              <a:defRPr/>
            </a:lvl7pPr>
            <a:lvl8pPr indent="0" marR="0" rtl="0" marL="0" algn="l">
              <a:defRPr/>
            </a:lvl8pPr>
            <a:lvl9pPr indent="0" marR="0" rtl="0" marL="0" algn="l">
              <a:defRPr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2" id="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3" id="53"/>
          <p:cNvSpPr/>
          <p:nvPr>
            <p:ph type="sldImg" idx="2"/>
          </p:nvPr>
        </p:nvSpPr>
        <p:spPr>
          <a:xfrm>
            <a:off y="685800" x="1143000"/>
            <a:ext cy="3429000" cx="45720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len="med" type="none" w="med"/>
            <a:tailEnd len="med" type="none" w="med"/>
          </a:ln>
        </p:spPr>
      </p:sp>
      <p:sp>
        <p:nvSpPr>
          <p:cNvPr name="Shape 54" id="5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>
              <a:buNone/>
            </a:pPr>
            <a:r>
              <a:rPr lang="ru_RU" i="0" baseline="0" strike="noStrike" sz="1800" b="0" cap="none" u="none"/>
              <a:t>Автор: Прокопчук  Екатерина Алексеевна</a:t>
            </a:r>
          </a:p>
        </p:txBody>
      </p:sp>
      <p:sp>
        <p:nvSpPr>
          <p:cNvPr name="Shape 55" id="55"/>
          <p:cNvSpPr txBox="1"/>
          <p:nvPr>
            <p:ph type="sldNum" idx="12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b" anchorCtr="0" rIns="91425">
            <a:spAutoFit/>
          </a:bodyPr>
          <a:lstStyle/>
          <a:p>
            <a:pPr indent="0" marR="0" algn="r" marL="0" rtl="0" lvl="0">
              <a:buSzPct val="25000"/>
              <a:buNone/>
            </a:pPr>
            <a:r>
              <a:rPr lang="ru_RU"/>
              <a:t>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16" id="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7" id="11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18" id="118"/>
          <p:cNvSpPr/>
          <p:nvPr>
            <p:ph type="sldImg" idx="2"/>
          </p:nvPr>
        </p:nvSpPr>
        <p:spPr>
          <a:xfrm>
            <a:off y="685800" x="1143000"/>
            <a:ext cy="3429000" cx="45720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22" id="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3" id="12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24" id="124"/>
          <p:cNvSpPr/>
          <p:nvPr>
            <p:ph type="sldImg" idx="2"/>
          </p:nvPr>
        </p:nvSpPr>
        <p:spPr>
          <a:xfrm>
            <a:off y="685800" x="1143000"/>
            <a:ext cy="3429000" cx="45720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1" id="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2" id="62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63" id="63"/>
          <p:cNvSpPr/>
          <p:nvPr>
            <p:ph type="sldImg" idx="2"/>
          </p:nvPr>
        </p:nvSpPr>
        <p:spPr>
          <a:xfrm>
            <a:off y="685800" x="1143000"/>
            <a:ext cy="3429000" cx="45720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8" id="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9" id="6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70" id="70"/>
          <p:cNvSpPr/>
          <p:nvPr>
            <p:ph type="sldImg" idx="2"/>
          </p:nvPr>
        </p:nvSpPr>
        <p:spPr>
          <a:xfrm>
            <a:off y="685800" x="1143000"/>
            <a:ext cy="3429000" cx="45720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5" id="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6" id="7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77" id="77"/>
          <p:cNvSpPr/>
          <p:nvPr>
            <p:ph type="sldImg" idx="2"/>
          </p:nvPr>
        </p:nvSpPr>
        <p:spPr>
          <a:xfrm>
            <a:off y="685800" x="1143000"/>
            <a:ext cy="3429000" cx="45720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2" id="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3" id="8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84" id="84"/>
          <p:cNvSpPr/>
          <p:nvPr>
            <p:ph type="sldImg" idx="2"/>
          </p:nvPr>
        </p:nvSpPr>
        <p:spPr>
          <a:xfrm>
            <a:off y="685800" x="1143000"/>
            <a:ext cy="3429000" cx="45720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9" id="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0" id="90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91" id="91"/>
          <p:cNvSpPr/>
          <p:nvPr>
            <p:ph type="sldImg" idx="2"/>
          </p:nvPr>
        </p:nvSpPr>
        <p:spPr>
          <a:xfrm>
            <a:off y="685800" x="1143000"/>
            <a:ext cy="3429000" cx="45720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98" id="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9" id="9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00" id="100"/>
          <p:cNvSpPr/>
          <p:nvPr>
            <p:ph type="sldImg" idx="2"/>
          </p:nvPr>
        </p:nvSpPr>
        <p:spPr>
          <a:xfrm>
            <a:off y="685800" x="1143000"/>
            <a:ext cy="3429000" cx="45720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4" id="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5" id="10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06" id="106"/>
          <p:cNvSpPr/>
          <p:nvPr>
            <p:ph type="sldImg" idx="2"/>
          </p:nvPr>
        </p:nvSpPr>
        <p:spPr>
          <a:xfrm>
            <a:off y="685800" x="1143000"/>
            <a:ext cy="3429000" cx="45720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10" id="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1" id="11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12" id="112"/>
          <p:cNvSpPr/>
          <p:nvPr>
            <p:ph type="sldImg" idx="2"/>
          </p:nvPr>
        </p:nvSpPr>
        <p:spPr>
          <a:xfrm>
            <a:off y="685800" x="1143000"/>
            <a:ext cy="3429000" cx="45720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11" id="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" id="12"/>
          <p:cNvSpPr/>
          <p:nvPr/>
        </p:nvSpPr>
        <p:spPr>
          <a:xfrm>
            <a:off y="3886198" x="0"/>
            <a:ext cy="29717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cxnSp>
        <p:nvCxnSpPr>
          <p:cNvPr name="Shape 13" id="13"/>
          <p:cNvCxnSpPr/>
          <p:nvPr/>
        </p:nvCxnSpPr>
        <p:spPr>
          <a:xfrm>
            <a:off y="3886198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14" id="14"/>
          <p:cNvSpPr txBox="1"/>
          <p:nvPr>
            <p:ph type="ctrTitle"/>
          </p:nvPr>
        </p:nvSpPr>
        <p:spPr>
          <a:xfrm>
            <a:off y="2157750" x="685800"/>
            <a:ext cy="1650599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15" id="15"/>
          <p:cNvSpPr txBox="1"/>
          <p:nvPr>
            <p:ph type="subTitle" idx="1"/>
          </p:nvPr>
        </p:nvSpPr>
        <p:spPr>
          <a:xfrm>
            <a:off y="3953037" x="685800"/>
            <a:ext cy="1259400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6" id="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7" id="17"/>
          <p:cNvSpPr/>
          <p:nvPr/>
        </p:nvSpPr>
        <p:spPr>
          <a:xfrm>
            <a:off y="0" x="0"/>
            <a:ext cy="15036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cxnSp>
        <p:nvCxnSpPr>
          <p:cNvPr name="Shape 18" id="18"/>
          <p:cNvCxnSpPr/>
          <p:nvPr/>
        </p:nvCxnSpPr>
        <p:spPr>
          <a:xfrm>
            <a:off y="1503571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19" id="1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20" id="2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21" id="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2" id="22"/>
          <p:cNvSpPr/>
          <p:nvPr/>
        </p:nvSpPr>
        <p:spPr>
          <a:xfrm>
            <a:off y="0" x="0"/>
            <a:ext cy="15036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cxnSp>
        <p:nvCxnSpPr>
          <p:cNvPr name="Shape 23" id="23"/>
          <p:cNvCxnSpPr/>
          <p:nvPr/>
        </p:nvCxnSpPr>
        <p:spPr>
          <a:xfrm>
            <a:off y="1503571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24" id="2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25" id="25"/>
          <p:cNvSpPr txBox="1"/>
          <p:nvPr>
            <p:ph type="body" idx="1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26" id="26"/>
          <p:cNvSpPr txBox="1"/>
          <p:nvPr>
            <p:ph type="body" idx="2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27" id="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8" id="28"/>
          <p:cNvSpPr/>
          <p:nvPr/>
        </p:nvSpPr>
        <p:spPr>
          <a:xfrm>
            <a:off y="0" x="0"/>
            <a:ext cy="15036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cxnSp>
        <p:nvCxnSpPr>
          <p:cNvPr name="Shape 29" id="29"/>
          <p:cNvCxnSpPr/>
          <p:nvPr/>
        </p:nvCxnSpPr>
        <p:spPr>
          <a:xfrm>
            <a:off y="1503571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30" id="3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31" id="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2" id="32"/>
          <p:cNvSpPr/>
          <p:nvPr/>
        </p:nvSpPr>
        <p:spPr>
          <a:xfrm>
            <a:off y="5633442" x="0"/>
            <a:ext cy="12245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cxnSp>
        <p:nvCxnSpPr>
          <p:cNvPr name="Shape 33" id="33"/>
          <p:cNvCxnSpPr/>
          <p:nvPr/>
        </p:nvCxnSpPr>
        <p:spPr>
          <a:xfrm>
            <a:off y="5633442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34" id="34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35" id="35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obj" type="obj">
  <p:cSld name="obj">
    <p:spTree>
      <p:nvGrpSpPr>
        <p:cNvPr name="Shape 36" id="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7" id="3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38" id="38"/>
          <p:cNvSpPr txBox="1"/>
          <p:nvPr>
            <p:ph type="body" idx="1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22250" algn="l" marL="342900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77800" algn="l" marL="742950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36525" algn="l" marL="1143000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52400" algn="l" marL="16002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52400" algn="l" marL="20574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52400" algn="l" marL="25146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52400" algn="l" marL="29718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52400" algn="l" marL="34290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52400" algn="l" marL="38862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name="Shape 39" id="39"/>
          <p:cNvSpPr txBox="1"/>
          <p:nvPr>
            <p:ph type="dt" idx="10"/>
          </p:nvPr>
        </p:nvSpPr>
        <p:spPr>
          <a:xfrm>
            <a:off y="6356350" x="457200"/>
            <a:ext cy="36509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name="Shape 40" id="40"/>
          <p:cNvSpPr txBox="1"/>
          <p:nvPr>
            <p:ph type="ftr" idx="11"/>
          </p:nvPr>
        </p:nvSpPr>
        <p:spPr>
          <a:xfrm>
            <a:off y="6356350" x="3124200"/>
            <a:ext cy="365099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200" b="0" cap="none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name="Shape 41" id="41"/>
          <p:cNvSpPr txBox="1"/>
          <p:nvPr>
            <p:ph type="sldNum" idx="12"/>
          </p:nvPr>
        </p:nvSpPr>
        <p:spPr>
          <a:xfrm>
            <a:off y="6356350" x="6553200"/>
            <a:ext cy="36509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Obj" type="twoObj">
  <p:cSld name="twoObj">
    <p:spTree>
      <p:nvGrpSpPr>
        <p:cNvPr name="Shape 42" id="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3" id="4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44" id="44"/>
          <p:cNvSpPr txBox="1"/>
          <p:nvPr>
            <p:ph type="body" idx="1"/>
          </p:nvPr>
        </p:nvSpPr>
        <p:spPr>
          <a:xfrm>
            <a:off y="1600200" x="457200"/>
            <a:ext cy="4526100" cx="4038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45" id="45"/>
          <p:cNvSpPr txBox="1"/>
          <p:nvPr>
            <p:ph type="body" idx="2"/>
          </p:nvPr>
        </p:nvSpPr>
        <p:spPr>
          <a:xfrm>
            <a:off y="1600200" x="4648200"/>
            <a:ext cy="4526100" cx="4038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46" id="46"/>
          <p:cNvSpPr txBox="1"/>
          <p:nvPr>
            <p:ph type="dt" idx="10"/>
          </p:nvPr>
        </p:nvSpPr>
        <p:spPr>
          <a:xfrm>
            <a:off y="6356350" x="457200"/>
            <a:ext cy="36509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name="Shape 47" id="47"/>
          <p:cNvSpPr txBox="1"/>
          <p:nvPr>
            <p:ph type="ftr" idx="11"/>
          </p:nvPr>
        </p:nvSpPr>
        <p:spPr>
          <a:xfrm>
            <a:off y="6356350" x="3124200"/>
            <a:ext cy="365099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200" b="0" cap="none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name="Shape 48" id="48"/>
          <p:cNvSpPr txBox="1"/>
          <p:nvPr>
            <p:ph type="sldNum" idx="12"/>
          </p:nvPr>
        </p:nvSpPr>
        <p:spPr>
          <a:xfrm>
            <a:off y="6356350" x="6553200"/>
            <a:ext cy="36509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theme" Id="rId9" Target="../theme/theme1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slideLayout" Id="rId8" Target="../slideLayouts/slideLayout8.xml"/><Relationship Type="http://schemas.openxmlformats.org/officeDocument/2006/relationships/slideLayout" Id="rId7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8" id="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" id="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10" id="1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85750" algn="l" marL="742950" rtl="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algn="l" marL="1143000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algn="l" marL="1600200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algn="l" marL="2057400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algn="l" marL="2514600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algn="l" marL="2971800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algn="l" marL="3429000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algn="l" marL="3886200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/Relationships>
</file>

<file path=ppt/slides/_rels/slide1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0.xml"/><Relationship Type="http://schemas.openxmlformats.org/officeDocument/2006/relationships/slideLayout" Id="rId1" Target="../slideLayouts/slideLayout7.xml"/></Relationships>
</file>

<file path=ppt/slides/_rels/slide1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1.xml"/><Relationship Type="http://schemas.openxmlformats.org/officeDocument/2006/relationships/slideLayout" Id="rId1" Target="../slideLayouts/slideLayout7.xml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7.xml"/><Relationship Type="http://schemas.openxmlformats.org/officeDocument/2006/relationships/image" Id="rId4" Target="../media/image05.jpg"/><Relationship Type="http://schemas.openxmlformats.org/officeDocument/2006/relationships/image" Id="rId3" Target="../media/image00.jpg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7.xml"/><Relationship Type="http://schemas.openxmlformats.org/officeDocument/2006/relationships/image" Id="rId3" Target="../media/image01.jpg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7.xml"/><Relationship Type="http://schemas.openxmlformats.org/officeDocument/2006/relationships/image" Id="rId3" Target="../media/image06.jpg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7.xml"/><Relationship Type="http://schemas.openxmlformats.org/officeDocument/2006/relationships/image" Id="rId3" Target="../media/image03.jpg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7.xml"/><Relationship Type="http://schemas.openxmlformats.org/officeDocument/2006/relationships/image" Id="rId3" Target="../media/image04.jpg"/></Relationships>
</file>

<file path=ppt/slides/_rels/slide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7.xml"/><Relationship Type="http://schemas.openxmlformats.org/officeDocument/2006/relationships/slideLayout" Id="rId1" Target="../slideLayouts/slideLayout8.xml"/><Relationship Type="http://schemas.openxmlformats.org/officeDocument/2006/relationships/image" Id="rId4" Target="../media/image00.jpg"/><Relationship Type="http://schemas.openxmlformats.org/officeDocument/2006/relationships/image" Id="rId3" Target="../media/image02.jpg"/></Relationships>
</file>

<file path=ppt/slides/_rels/slide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8.xml"/><Relationship Type="http://schemas.openxmlformats.org/officeDocument/2006/relationships/slideLayout" Id="rId1" Target="../slideLayouts/slideLayout7.xml"/></Relationships>
</file>

<file path=ppt/slides/_rels/slide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9.xml"/><Relationship Type="http://schemas.openxmlformats.org/officeDocument/2006/relationships/slideLayout" Id="rId1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9" id="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0" id="50"/>
          <p:cNvSpPr txBox="1"/>
          <p:nvPr>
            <p:ph type="ctrTitle"/>
          </p:nvPr>
        </p:nvSpPr>
        <p:spPr>
          <a:xfrm>
            <a:off y="2157750" x="685800"/>
            <a:ext cy="1650599" cx="77724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>
            <a:pPr indent="0" marR="0" algn="ctr" marL="0" rtl="0" lv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ru_RU" i="1" baseline="0" strike="noStrike" sz="8800" b="1" cap="none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Проект</a:t>
            </a:r>
          </a:p>
        </p:txBody>
      </p:sp>
      <p:sp>
        <p:nvSpPr>
          <p:cNvPr name="Shape 51" id="51"/>
          <p:cNvSpPr txBox="1"/>
          <p:nvPr>
            <p:ph type="subTitle" idx="1"/>
          </p:nvPr>
        </p:nvSpPr>
        <p:spPr>
          <a:xfrm>
            <a:off y="3953037" x="685800"/>
            <a:ext cy="1259400" cx="77724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ctr" marL="0" rtl="0" lvl="0">
              <a:spcBef>
                <a:spcPts val="640"/>
              </a:spcBef>
              <a:buClr>
                <a:srgbClr val="888888"/>
              </a:buClr>
              <a:buSzPct val="25000"/>
              <a:buFont typeface="Calibri"/>
              <a:buNone/>
            </a:pPr>
            <a:r>
              <a:rPr lang="ru_RU" i="0" baseline="0" strike="noStrike" sz="3200" b="0" cap="none" u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6 класс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13" id="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4" id="114"/>
          <p:cNvSpPr txBox="1"/>
          <p:nvPr>
            <p:ph type="title"/>
          </p:nvPr>
        </p:nvSpPr>
        <p:spPr>
          <a:xfrm>
            <a:off y="274637" x="457200"/>
            <a:ext cy="3802433" cx="8229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>
            <a:pPr indent="0" marR="0" algn="ctr" marL="0" rtl="0" lv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ru_RU" i="0" baseline="0" strike="noStrike" sz="44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Как создать рабочую одежду для класса?</a:t>
            </a:r>
          </a:p>
        </p:txBody>
      </p:sp>
      <p:sp>
        <p:nvSpPr>
          <p:cNvPr name="Shape 115" id="115"/>
          <p:cNvSpPr txBox="1"/>
          <p:nvPr>
            <p:ph type="body" idx="1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19" id="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0" id="12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>
            <a:pPr indent="0" marR="0" algn="ctr" marL="0" rtl="0" lv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ru_RU" i="0" baseline="0" strike="noStrike" sz="44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План работы</a:t>
            </a:r>
          </a:p>
        </p:txBody>
      </p:sp>
      <p:sp>
        <p:nvSpPr>
          <p:cNvPr name="Shape 121" id="121"/>
          <p:cNvSpPr txBox="1"/>
          <p:nvPr>
            <p:ph type="body" idx="1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-514350" marR="0" algn="l" marL="514350" rtl="0" lvl="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ru_RU" i="0" baseline="0" strike="noStrike" sz="2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Находим и оформляем информацию о моделях рабочей одежды</a:t>
            </a:r>
          </a:p>
          <a:p>
            <a:pPr indent="-514350" marR="0" algn="l" marL="514350" rtl="0" lvl="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ru_RU" i="0" baseline="0" strike="noStrike" sz="2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Находим и оформляем информацию о тканях для рабочей одежды</a:t>
            </a:r>
          </a:p>
          <a:p>
            <a:pPr indent="-514350" marR="0" algn="l" marL="514350" rtl="0" lvl="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ru_RU" i="0" baseline="0" strike="noStrike" sz="2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Выбираем модели и ткани для нашей рабочей одежды</a:t>
            </a:r>
          </a:p>
          <a:p>
            <a:pPr indent="-514350" marR="0" algn="l" marL="514350" rtl="0" lvl="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ru_RU" i="0" baseline="0" strike="noStrike" sz="2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Выполняем практически </a:t>
            </a:r>
          </a:p>
          <a:p>
            <a:pPr indent="-514350" marR="0" algn="l" marL="514350" rtl="0" lvl="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ru_RU" i="0" baseline="0" strike="noStrike" sz="28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Обсуждаем итоги работы</a:t>
            </a:r>
          </a:p>
          <a:p>
            <a:pPr indent="-514350" marR="0" algn="l" marL="514350" rtl="0" lv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ru_RU" i="0" baseline="0" strike="noStrike" sz="32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Представляем работы на дефиле и на сайте школы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6" id="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7" id="57"/>
          <p:cNvSpPr txBox="1"/>
          <p:nvPr>
            <p:ph type="title"/>
          </p:nvPr>
        </p:nvSpPr>
        <p:spPr>
          <a:xfrm>
            <a:off y="274637" x="457200"/>
            <a:ext cy="634081" cx="8229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58" id="58"/>
          <p:cNvSpPr/>
          <p:nvPr/>
        </p:nvSpPr>
        <p:spPr>
          <a:xfrm rot="228784">
            <a:off y="2632329" x="3485991"/>
            <a:ext cy="2163756" cx="225055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59" id="59"/>
          <p:cNvSpPr txBox="1"/>
          <p:nvPr>
            <p:ph type="body" idx="1"/>
          </p:nvPr>
        </p:nvSpPr>
        <p:spPr>
          <a:xfrm rot="228784">
            <a:off y="2632329" x="3485991"/>
            <a:ext cy="2163756" cx="2250552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60" id="60"/>
          <p:cNvSpPr/>
          <p:nvPr/>
        </p:nvSpPr>
        <p:spPr>
          <a:xfrm>
            <a:off y="0" x="2090713"/>
            <a:ext cy="6858000" cx="4962572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4" id="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5" id="6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66" id="66"/>
          <p:cNvSpPr/>
          <p:nvPr/>
        </p:nvSpPr>
        <p:spPr>
          <a:xfrm>
            <a:off y="2077243" x="2190750"/>
            <a:ext cy="3571875" cx="47625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67" id="67"/>
          <p:cNvSpPr txBox="1"/>
          <p:nvPr>
            <p:ph type="body" idx="1"/>
          </p:nvPr>
        </p:nvSpPr>
        <p:spPr>
          <a:xfrm>
            <a:off y="2174524" x="2190750"/>
            <a:ext cy="3474600" cx="4762499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1" id="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2" id="7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73" id="73"/>
          <p:cNvSpPr/>
          <p:nvPr/>
        </p:nvSpPr>
        <p:spPr>
          <a:xfrm>
            <a:off y="1600200" x="2309017"/>
            <a:ext cy="4525962" cx="452596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74" id="74"/>
          <p:cNvSpPr txBox="1"/>
          <p:nvPr>
            <p:ph type="body" idx="1"/>
          </p:nvPr>
        </p:nvSpPr>
        <p:spPr>
          <a:xfrm>
            <a:off y="1600200" x="2309017"/>
            <a:ext cy="4525963" cx="4525963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8" id="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9" id="7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80" id="80"/>
          <p:cNvSpPr/>
          <p:nvPr/>
        </p:nvSpPr>
        <p:spPr>
          <a:xfrm>
            <a:off y="1600200" x="2208573"/>
            <a:ext cy="4525962" cx="472685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81" id="81"/>
          <p:cNvSpPr txBox="1"/>
          <p:nvPr>
            <p:ph type="body" idx="1"/>
          </p:nvPr>
        </p:nvSpPr>
        <p:spPr>
          <a:xfrm>
            <a:off y="1600200" x="2208573"/>
            <a:ext cy="4525963" cx="4726854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85" id="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6" id="8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87" id="87"/>
          <p:cNvSpPr/>
          <p:nvPr/>
        </p:nvSpPr>
        <p:spPr>
          <a:xfrm>
            <a:off y="1600200" x="2648685"/>
            <a:ext cy="4525963" cx="384662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88" id="88"/>
          <p:cNvSpPr txBox="1"/>
          <p:nvPr>
            <p:ph type="body" idx="1"/>
          </p:nvPr>
        </p:nvSpPr>
        <p:spPr>
          <a:xfrm>
            <a:off y="1600200" x="2648685"/>
            <a:ext cy="4525963" cx="3846627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92" id="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3" id="9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94" id="94"/>
          <p:cNvSpPr/>
          <p:nvPr/>
        </p:nvSpPr>
        <p:spPr>
          <a:xfrm>
            <a:off y="2272125" x="830579"/>
            <a:ext cy="3182112" cx="329184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95" id="95"/>
          <p:cNvSpPr txBox="1"/>
          <p:nvPr>
            <p:ph type="body" idx="1"/>
          </p:nvPr>
        </p:nvSpPr>
        <p:spPr>
          <a:xfrm>
            <a:off y="2272125" x="830579"/>
            <a:ext cy="3182111" cx="3291840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96" id="96"/>
          <p:cNvSpPr/>
          <p:nvPr/>
        </p:nvSpPr>
        <p:spPr>
          <a:xfrm>
            <a:off y="2692749" x="5497067"/>
            <a:ext cy="2340864" cx="234086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name="Shape 97" id="97"/>
          <p:cNvSpPr txBox="1"/>
          <p:nvPr>
            <p:ph type="body" idx="2"/>
          </p:nvPr>
        </p:nvSpPr>
        <p:spPr>
          <a:xfrm>
            <a:off y="2692749" x="5497067"/>
            <a:ext cy="2340863" cx="2340863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01" id="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2" id="10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>
            <a:pPr indent="0" marR="0" algn="ctr" marL="0" rtl="0" lv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ru_RU" i="0" baseline="0" strike="noStrike" sz="44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Рабочая одежда</a:t>
            </a:r>
          </a:p>
        </p:txBody>
      </p:sp>
      <p:sp>
        <p:nvSpPr>
          <p:cNvPr name="Shape 103" id="103"/>
          <p:cNvSpPr txBox="1"/>
          <p:nvPr>
            <p:ph type="body" idx="1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-342900" marR="0" algn="l" marL="342900" rtl="0" lv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ru_RU" i="0" baseline="0" strike="noStrike" sz="32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Что?</a:t>
            </a:r>
          </a:p>
          <a:p>
            <a:pPr indent="-342900" marR="0" algn="l" marL="342900" rtl="0" lv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ru_RU" i="0" baseline="0" strike="noStrike" sz="32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Кто?</a:t>
            </a:r>
          </a:p>
          <a:p>
            <a:pPr indent="-342900" marR="0" algn="l" marL="342900" rtl="0" lv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ru_RU" i="0" baseline="0" strike="noStrike" sz="32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Зачем?</a:t>
            </a:r>
          </a:p>
          <a:p>
            <a:pPr indent="-342900" marR="0" algn="l" marL="342900" rtl="0" lv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ru_RU" i="0" baseline="0" strike="noStrike" sz="32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Где</a:t>
            </a:r>
          </a:p>
          <a:p>
            <a:pPr indent="-342900" marR="0" algn="l" marL="342900" rtl="0" lv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ru_RU" i="0" baseline="0" strike="noStrike" sz="32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Почему?</a:t>
            </a:r>
          </a:p>
          <a:p>
            <a:pPr indent="-342900" marR="0" algn="l" marL="342900" rtl="0" lv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ru_RU" i="0" baseline="0" strike="noStrike" sz="32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Когда?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07" id="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8" id="108"/>
          <p:cNvSpPr txBox="1"/>
          <p:nvPr>
            <p:ph type="title"/>
          </p:nvPr>
        </p:nvSpPr>
        <p:spPr>
          <a:xfrm>
            <a:off y="274637" x="457200"/>
            <a:ext cy="346050" cx="8229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09" id="109"/>
          <p:cNvSpPr txBox="1"/>
          <p:nvPr>
            <p:ph type="body" idx="1"/>
          </p:nvPr>
        </p:nvSpPr>
        <p:spPr>
          <a:xfrm>
            <a:off y="764704" x="457200"/>
            <a:ext cy="5361459" cx="8229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-342900" marR="0" algn="l" marL="342900" rtl="0" lv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ru_RU" i="0" baseline="0" strike="noStrike" sz="32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Что?                   Рабочая одежда</a:t>
            </a:r>
          </a:p>
          <a:p>
            <a:pPr indent="-342900" marR="0" algn="l" marL="342900" rtl="0" lv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ru_RU" i="0" baseline="0" strike="noStrike" sz="32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Кто?                   Почти все работающие</a:t>
            </a:r>
          </a:p>
          <a:p>
            <a:pPr indent="-342900" marR="0" algn="l" marL="342900" rtl="0" lv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ru_RU" i="0" baseline="0" strike="noStrike" sz="32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Зачем?              Для защиты тела и одежды</a:t>
            </a:r>
          </a:p>
          <a:p>
            <a:pPr indent="-342900" marR="0" algn="l" marL="342900" rtl="0" lv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ru_RU" i="0" baseline="0" strike="noStrike" sz="32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Где?                   На производствах, медицина,</a:t>
            </a:r>
          </a:p>
          <a:p>
            <a:pPr indent="-342900" marR="0" algn="l" marL="342900" rtl="0" lvl="0"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ru_RU" i="0" baseline="0" strike="noStrike" sz="32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службы                      </a:t>
            </a:r>
          </a:p>
          <a:p>
            <a:pPr indent="-342900" marR="0" algn="l" marL="342900" rtl="0" lv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ru_RU" i="0" baseline="0" strike="noStrike" sz="32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Почему?           По требованиям безопас-</a:t>
            </a:r>
          </a:p>
          <a:p>
            <a:pPr indent="-342900" marR="0" algn="l" marL="342900" rtl="0" lvl="0"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ru_RU" i="0" baseline="0" strike="noStrike" sz="32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ности и гигиены</a:t>
            </a:r>
          </a:p>
          <a:p>
            <a:pPr indent="-342900" marR="0" algn="l" marL="342900" rtl="0" lv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ru_RU" i="0" baseline="0" strike="noStrike" sz="3200" b="0" cap="none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Когда?              В рабочее время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