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6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149080"/>
            <a:ext cx="3600400" cy="1820912"/>
          </a:xfrm>
        </p:spPr>
        <p:txBody>
          <a:bodyPr/>
          <a:lstStyle/>
          <a:p>
            <a:r>
              <a:rPr lang="ru-RU" dirty="0" smtClean="0"/>
              <a:t>Яковлева Регина</a:t>
            </a:r>
          </a:p>
          <a:p>
            <a:r>
              <a:rPr lang="ru-RU" dirty="0" err="1" smtClean="0"/>
              <a:t>Ясиненко</a:t>
            </a:r>
            <a:r>
              <a:rPr lang="ru-RU" dirty="0" smtClean="0"/>
              <a:t> </a:t>
            </a:r>
            <a:r>
              <a:rPr lang="ru-RU" dirty="0" smtClean="0"/>
              <a:t>Полина</a:t>
            </a:r>
            <a:endParaRPr lang="en-US" dirty="0" smtClean="0"/>
          </a:p>
          <a:p>
            <a:r>
              <a:rPr lang="ru-RU" dirty="0" smtClean="0"/>
              <a:t>Ученицы 10 класса</a:t>
            </a:r>
          </a:p>
          <a:p>
            <a:r>
              <a:rPr lang="ru-RU" smtClean="0"/>
              <a:t>МБОУ СОШ № 170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Musico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1465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Концепция – наш магазин будет предлагать различные музыкальные инструменты и оборудование. Наша цель – клиенты, которые занимаются музыкой.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Позиционирование продукта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894274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Цены нашего магазина не сильно отличаются от других магазинов. Товар от известных марок будет по приемлемой цене.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Цена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908441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Мы находимся возле центра, докуда можно добраться на метро или любом другом транспорте.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Местоположение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9650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Реклама в газетах, журналах и интернете.</a:t>
            </a:r>
          </a:p>
          <a:p>
            <a:pPr marL="0" indent="0">
              <a:buNone/>
            </a:pPr>
            <a:r>
              <a:rPr lang="ru-RU" dirty="0" smtClean="0"/>
              <a:t>Будут проводиться акции.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Продвижение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7916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В начальный период будет организована реклама бренда для привлечения клиентов.</a:t>
            </a:r>
          </a:p>
          <a:p>
            <a:pPr marL="0" indent="0">
              <a:buNone/>
            </a:pPr>
            <a:r>
              <a:rPr lang="ru-RU" sz="3200" dirty="0" smtClean="0"/>
              <a:t>Бюджет на рекламу по квартала распределен равномерно.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Стратегия запуска и бюджета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690202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 бизнес-процессы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4379722"/>
              </p:ext>
            </p:extLst>
          </p:nvPr>
        </p:nvGraphicFramePr>
        <p:xfrm>
          <a:off x="2915816" y="1268760"/>
          <a:ext cx="3384376" cy="5398131"/>
        </p:xfrm>
        <a:graphic>
          <a:graphicData uri="http://schemas.openxmlformats.org/presentationml/2006/ole">
            <p:oleObj spid="_x0000_s3080" name="Документ" r:id="rId3" imgW="6453521" imgH="1029404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07526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Организационная структура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0408440"/>
              </p:ext>
            </p:extLst>
          </p:nvPr>
        </p:nvGraphicFramePr>
        <p:xfrm>
          <a:off x="179512" y="1268760"/>
          <a:ext cx="8748074" cy="5328592"/>
        </p:xfrm>
        <a:graphic>
          <a:graphicData uri="http://schemas.openxmlformats.org/presentationml/2006/ole">
            <p:oleObj spid="_x0000_s4104" name="Лист" r:id="rId3" imgW="6896033" imgH="4200532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61202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81260" cy="1054394"/>
          </a:xfrm>
        </p:spPr>
        <p:txBody>
          <a:bodyPr/>
          <a:lstStyle/>
          <a:p>
            <a:r>
              <a:rPr lang="ru-RU" dirty="0" smtClean="0"/>
              <a:t>Начальные расходы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37089467"/>
              </p:ext>
            </p:extLst>
          </p:nvPr>
        </p:nvGraphicFramePr>
        <p:xfrm>
          <a:off x="1763688" y="1628800"/>
          <a:ext cx="6282077" cy="4968552"/>
        </p:xfrm>
        <a:graphic>
          <a:graphicData uri="http://schemas.openxmlformats.org/presentationml/2006/ole">
            <p:oleObj spid="_x0000_s5128" name="Лист" r:id="rId3" imgW="3143216" imgH="2485952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53898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Прогноз объема продаж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4974604"/>
              </p:ext>
            </p:extLst>
          </p:nvPr>
        </p:nvGraphicFramePr>
        <p:xfrm>
          <a:off x="179512" y="2492896"/>
          <a:ext cx="8889870" cy="1152128"/>
        </p:xfrm>
        <a:graphic>
          <a:graphicData uri="http://schemas.openxmlformats.org/presentationml/2006/ole">
            <p:oleObj spid="_x0000_s6152" name="Лист" r:id="rId3" imgW="5953041" imgH="771642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09818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Годовой бюджет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9949414"/>
              </p:ext>
            </p:extLst>
          </p:nvPr>
        </p:nvGraphicFramePr>
        <p:xfrm>
          <a:off x="276243" y="1556792"/>
          <a:ext cx="8867757" cy="4896544"/>
        </p:xfrm>
        <a:graphic>
          <a:graphicData uri="http://schemas.openxmlformats.org/presentationml/2006/ole">
            <p:oleObj spid="_x0000_s7176" name="Лист" r:id="rId3" imgW="6572351" imgH="3629096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0545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Краткое описание</a:t>
            </a:r>
          </a:p>
          <a:p>
            <a:r>
              <a:rPr lang="ru-RU" sz="3200" dirty="0" smtClean="0"/>
              <a:t>Описание бизнеса</a:t>
            </a:r>
          </a:p>
          <a:p>
            <a:r>
              <a:rPr lang="ru-RU" sz="3200" dirty="0" smtClean="0"/>
              <a:t>Маркетинговая стратегия</a:t>
            </a:r>
          </a:p>
          <a:p>
            <a:r>
              <a:rPr lang="ru-RU" sz="3200" dirty="0" smtClean="0"/>
              <a:t>Операционный план</a:t>
            </a:r>
          </a:p>
          <a:p>
            <a:r>
              <a:rPr lang="ru-RU" sz="3200" dirty="0" smtClean="0"/>
              <a:t>Организационная структура</a:t>
            </a:r>
          </a:p>
          <a:p>
            <a:r>
              <a:rPr lang="ru-RU" sz="3200" dirty="0" smtClean="0"/>
              <a:t>Финансовый план</a:t>
            </a:r>
          </a:p>
          <a:p>
            <a:r>
              <a:rPr lang="ru-RU" sz="3200" dirty="0" smtClean="0"/>
              <a:t>Заключение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Содержание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4044389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407893" cy="4407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Мы представили наш бизнес-проект. Мы надеемся, что в будущем мы сможем реализовать его в жизнь.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Заключение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80675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Название:</a:t>
            </a:r>
            <a:r>
              <a:rPr lang="en-US" sz="3200" dirty="0" err="1" smtClean="0"/>
              <a:t>Musico</a:t>
            </a:r>
            <a:endParaRPr lang="ru-RU" sz="3200" dirty="0" smtClean="0"/>
          </a:p>
          <a:p>
            <a:r>
              <a:rPr lang="ru-RU" sz="3200" dirty="0" smtClean="0"/>
              <a:t>Тип бизнеса: Магазин музыкальных инструментов</a:t>
            </a:r>
            <a:endParaRPr lang="en-US" sz="3200" dirty="0"/>
          </a:p>
          <a:p>
            <a:r>
              <a:rPr lang="ru-RU" sz="3200" dirty="0" smtClean="0"/>
              <a:t>Источники финансирования:10%-собственные средства владельцев,20%-банковский кредит, остальное-средства частных инвесторов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Описание бизнеса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25915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Логотип</a:t>
            </a:r>
            <a:endParaRPr lang="ru-RU" dirty="0"/>
          </a:p>
        </p:txBody>
      </p:sp>
      <p:pic>
        <p:nvPicPr>
          <p:cNvPr id="8194" name="Picture 2" descr="D:\Поля\1265392260_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6336704" cy="475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364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Мы хотим открыть музыкальный магазин, потому что мы любим музыку, сами ей занимаемся и хотим принести на рынок качественные и дешевые музыкальные инструменты.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Описание бизнеса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19822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Большой музыкальный магазин</a:t>
            </a:r>
          </a:p>
          <a:p>
            <a:r>
              <a:rPr lang="ru-RU" sz="3200" dirty="0"/>
              <a:t>Музыкальные инструменты на любой выбор</a:t>
            </a:r>
          </a:p>
          <a:p>
            <a:r>
              <a:rPr lang="ru-RU" sz="3200" dirty="0"/>
              <a:t>Профессиональное обслуживание</a:t>
            </a:r>
          </a:p>
          <a:p>
            <a:r>
              <a:rPr lang="ru-RU" sz="3200" dirty="0"/>
              <a:t>Умеренные цены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Описание бизнеса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84017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К</a:t>
            </a:r>
            <a:r>
              <a:rPr lang="ru-RU" sz="3600" dirty="0" smtClean="0"/>
              <a:t>ачественные </a:t>
            </a:r>
            <a:r>
              <a:rPr lang="ru-RU" sz="3600" dirty="0"/>
              <a:t>инструменты по доступным ценам.</a:t>
            </a:r>
          </a:p>
          <a:p>
            <a:r>
              <a:rPr lang="ru-RU" sz="3600" dirty="0"/>
              <a:t>Большой выбор. </a:t>
            </a:r>
          </a:p>
          <a:p>
            <a:r>
              <a:rPr lang="ru-RU" sz="3600" dirty="0"/>
              <a:t>Профессиональный персонал.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Цели бизнеса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51589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конкурентов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8086634"/>
              </p:ext>
            </p:extLst>
          </p:nvPr>
        </p:nvGraphicFramePr>
        <p:xfrm>
          <a:off x="128582" y="2780928"/>
          <a:ext cx="9015418" cy="1556569"/>
        </p:xfrm>
        <a:graphic>
          <a:graphicData uri="http://schemas.openxmlformats.org/presentationml/2006/ole">
            <p:oleObj spid="_x0000_s1034" name="Лист" r:id="rId3" imgW="9991776" imgH="1724037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41637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Swot</a:t>
            </a:r>
            <a:r>
              <a:rPr lang="en-US" dirty="0" smtClean="0"/>
              <a:t> </a:t>
            </a:r>
            <a:r>
              <a:rPr lang="ru-RU" dirty="0" smtClean="0"/>
              <a:t>анализ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5457513"/>
              </p:ext>
            </p:extLst>
          </p:nvPr>
        </p:nvGraphicFramePr>
        <p:xfrm>
          <a:off x="323528" y="2060848"/>
          <a:ext cx="8623888" cy="3921919"/>
        </p:xfrm>
        <a:graphic>
          <a:graphicData uri="http://schemas.openxmlformats.org/presentationml/2006/ole">
            <p:oleObj spid="_x0000_s2057" name="Лист" r:id="rId3" imgW="3790849" imgH="1724037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78371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55</TotalTime>
  <Words>236</Words>
  <Application>Microsoft Office PowerPoint</Application>
  <PresentationFormat>Экран (4:3)</PresentationFormat>
  <Paragraphs>50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Сетка</vt:lpstr>
      <vt:lpstr>Лист</vt:lpstr>
      <vt:lpstr>Документ</vt:lpstr>
      <vt:lpstr>Musico</vt:lpstr>
      <vt:lpstr>Содержание</vt:lpstr>
      <vt:lpstr>Описание бизнеса</vt:lpstr>
      <vt:lpstr>Наш Логотип</vt:lpstr>
      <vt:lpstr>Описание бизнеса</vt:lpstr>
      <vt:lpstr>Описание бизнеса</vt:lpstr>
      <vt:lpstr>Цели бизнеса</vt:lpstr>
      <vt:lpstr>Анализ конкурентов</vt:lpstr>
      <vt:lpstr>Swot анализ</vt:lpstr>
      <vt:lpstr>Позиционирование продукта</vt:lpstr>
      <vt:lpstr>Цена</vt:lpstr>
      <vt:lpstr>Местоположение</vt:lpstr>
      <vt:lpstr>Продвижение</vt:lpstr>
      <vt:lpstr>Стратегия запуска и бюджета</vt:lpstr>
      <vt:lpstr>Базовые бизнес-процессы</vt:lpstr>
      <vt:lpstr>Организационная структура</vt:lpstr>
      <vt:lpstr>Начальные расходы</vt:lpstr>
      <vt:lpstr>Прогноз объема продаж</vt:lpstr>
      <vt:lpstr>Годовой бюджет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Excimer</dc:creator>
  <cp:lastModifiedBy>Admin</cp:lastModifiedBy>
  <cp:revision>9</cp:revision>
  <dcterms:created xsi:type="dcterms:W3CDTF">2012-06-06T12:56:57Z</dcterms:created>
  <dcterms:modified xsi:type="dcterms:W3CDTF">2012-06-07T18:10:23Z</dcterms:modified>
</cp:coreProperties>
</file>