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x_6babdd5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x_ff612e7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x_e8c2dfe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x_ea0e690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x_143e4f4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x_538f2a1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x_9945ec5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x_5254440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x_c1d2986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x_28696ca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x_39001e5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x_f9da278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 Эйснер</dc:creator>
  <cp:lastModifiedBy>user</cp:lastModifiedBy>
  <cp:revision>1</cp:revision>
  <dcterms:created xsi:type="dcterms:W3CDTF">2013-12-12T18:49:30Z</dcterms:created>
  <dcterms:modified xsi:type="dcterms:W3CDTF">2013-12-12T18:55:52Z</dcterms:modified>
</cp:coreProperties>
</file>