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7"/>
  </p:notes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E275B-DE20-46A1-9C17-D103118FF7DC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2E6E8-3D69-4BCC-91C9-D0405DE1C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3648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2E6E8-3D69-4BCC-91C9-D0405DE1CFF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4511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775B-5BAE-40B4-A1D3-0931BB9C149D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38EF-A172-4D03-97B9-FD94C8E105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775B-5BAE-40B4-A1D3-0931BB9C149D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38EF-A172-4D03-97B9-FD94C8E10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775B-5BAE-40B4-A1D3-0931BB9C149D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38EF-A172-4D03-97B9-FD94C8E10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775B-5BAE-40B4-A1D3-0931BB9C149D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38EF-A172-4D03-97B9-FD94C8E10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775B-5BAE-40B4-A1D3-0931BB9C149D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82838EF-A172-4D03-97B9-FD94C8E10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775B-5BAE-40B4-A1D3-0931BB9C149D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38EF-A172-4D03-97B9-FD94C8E10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775B-5BAE-40B4-A1D3-0931BB9C149D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38EF-A172-4D03-97B9-FD94C8E10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775B-5BAE-40B4-A1D3-0931BB9C149D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38EF-A172-4D03-97B9-FD94C8E10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775B-5BAE-40B4-A1D3-0931BB9C149D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38EF-A172-4D03-97B9-FD94C8E10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775B-5BAE-40B4-A1D3-0931BB9C149D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38EF-A172-4D03-97B9-FD94C8E10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775B-5BAE-40B4-A1D3-0931BB9C149D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38EF-A172-4D03-97B9-FD94C8E10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C2C775B-5BAE-40B4-A1D3-0931BB9C149D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82838EF-A172-4D03-97B9-FD94C8E10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987962" cy="22917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1132" y="0"/>
            <a:ext cx="2987824" cy="22408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7123" y="0"/>
            <a:ext cx="3176877" cy="22408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962" y="2214094"/>
            <a:ext cx="2973727" cy="22812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7122" y="2244507"/>
            <a:ext cx="3176877" cy="22646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04" y="2227917"/>
            <a:ext cx="3041605" cy="22812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718" y="4495298"/>
            <a:ext cx="3050720" cy="23627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0633" y="4495298"/>
            <a:ext cx="3160806" cy="23627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5" y="4509121"/>
            <a:ext cx="3275856" cy="234887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94804" y="1752429"/>
            <a:ext cx="82143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Выставка животных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6227057"/>
            <a:ext cx="25733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Тел 204-42-70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48671" y="2792039"/>
            <a:ext cx="41647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 20 апреля по 1 июня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037091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4700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Приезжайте на выставку животных</a:t>
            </a:r>
            <a:endParaRPr lang="ru-RU" dirty="0"/>
          </a:p>
        </p:txBody>
      </p:sp>
      <p:pic>
        <p:nvPicPr>
          <p:cNvPr id="1026" name="Picture 2" descr="C:\Program Files\Microsoft Office\MEDIA\CAGCAT10\j0304933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00240"/>
            <a:ext cx="6715172" cy="43577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129" y="764704"/>
            <a:ext cx="7855178" cy="59662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8767" y="0"/>
            <a:ext cx="80605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 нас самые прикольные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животные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20507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76872"/>
            <a:ext cx="3096344" cy="23222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6344" y="2276872"/>
            <a:ext cx="3096344" cy="23222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0492" y="2276872"/>
            <a:ext cx="3131840" cy="23222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99130"/>
            <a:ext cx="3096344" cy="22588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3825" y="4599130"/>
            <a:ext cx="2916667" cy="22770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0492" y="4599130"/>
            <a:ext cx="3133508" cy="22770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63541" y="404664"/>
            <a:ext cx="87502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Экскурсоводы расскажут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Вам о жизни животных!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3396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4348" y="-142900"/>
            <a:ext cx="788837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конце экскурсии вы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Можете приобрести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Сувениры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786454"/>
            <a:ext cx="8662051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Редакторы и руководители:</a:t>
            </a:r>
          </a:p>
          <a:p>
            <a:pPr algn="ctr"/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Бармин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М. и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Ханыкова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В.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67494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69</TotalTime>
  <Words>49</Words>
  <Application>Microsoft Office PowerPoint</Application>
  <PresentationFormat>Экран (4:3)</PresentationFormat>
  <Paragraphs>14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Слайд 1</vt:lpstr>
      <vt:lpstr>Приезжайте на выставку животных</vt:lpstr>
      <vt:lpstr>Слайд 3</vt:lpstr>
      <vt:lpstr>Слайд 4</vt:lpstr>
      <vt:lpstr>Слайд 5</vt:lpstr>
    </vt:vector>
  </TitlesOfParts>
  <Company>школа188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Приезжайте на выставку животных</dc:title>
  <dc:creator>Klass</dc:creator>
  <cp:lastModifiedBy>Klass</cp:lastModifiedBy>
  <cp:revision>9</cp:revision>
  <dcterms:created xsi:type="dcterms:W3CDTF">2012-04-18T05:22:17Z</dcterms:created>
  <dcterms:modified xsi:type="dcterms:W3CDTF">2012-04-25T05:29:42Z</dcterms:modified>
</cp:coreProperties>
</file>