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2" r:id="rId6"/>
    <p:sldId id="259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1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8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0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9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3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8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3705-581B-4641-8F9C-40D5FF0D15A3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920D-A919-4477-B3B5-55AAE41E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048872" cy="2184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285602">
            <a:off x="288026" y="2579648"/>
            <a:ext cx="80860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работы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59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Марка</a:t>
            </a:r>
            <a:endParaRPr lang="ru-RU" dirty="0"/>
          </a:p>
        </p:txBody>
      </p:sp>
      <p:pic>
        <p:nvPicPr>
          <p:cNvPr id="5122" name="Picture 2" descr="H:\4 б\Марка\Diana and ann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34" y="1600200"/>
            <a:ext cx="65047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71823"/>
              </p:ext>
            </p:extLst>
          </p:nvPr>
        </p:nvGraphicFramePr>
        <p:xfrm>
          <a:off x="1979712" y="1916832"/>
          <a:ext cx="4536504" cy="396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3" imgW="5938880" imgH="6296707" progId="Word.Document.12">
                  <p:embed/>
                </p:oleObj>
              </mc:Choice>
              <mc:Fallback>
                <p:oleObj name="Документ" r:id="rId3" imgW="5938880" imgH="6296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916832"/>
                        <a:ext cx="4536504" cy="3969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17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6408712" cy="37338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59206"/>
              </p:ext>
            </p:extLst>
          </p:nvPr>
        </p:nvGraphicFramePr>
        <p:xfrm>
          <a:off x="1619672" y="1245325"/>
          <a:ext cx="5760640" cy="490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окумент" r:id="rId3" imgW="8018082" imgH="6821342" progId="Word.Document.12">
                  <p:embed/>
                </p:oleObj>
              </mc:Choice>
              <mc:Fallback>
                <p:oleObj name="Документ" r:id="rId3" imgW="8018082" imgH="68213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245325"/>
                        <a:ext cx="5760640" cy="4900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83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90735"/>
              </p:ext>
            </p:extLst>
          </p:nvPr>
        </p:nvGraphicFramePr>
        <p:xfrm>
          <a:off x="2339752" y="1196752"/>
          <a:ext cx="4536504" cy="502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окумент" r:id="rId3" imgW="7538681" imgH="8354864" progId="Word.Document.12">
                  <p:embed/>
                </p:oleObj>
              </mc:Choice>
              <mc:Fallback>
                <p:oleObj name="Документ" r:id="rId3" imgW="7538681" imgH="8354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1196752"/>
                        <a:ext cx="4536504" cy="502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4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29365"/>
              </p:ext>
            </p:extLst>
          </p:nvPr>
        </p:nvGraphicFramePr>
        <p:xfrm>
          <a:off x="1691680" y="1556792"/>
          <a:ext cx="5869576" cy="413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3" imgW="9830824" imgH="6928517" progId="Word.Document.12">
                  <p:embed/>
                </p:oleObj>
              </mc:Choice>
              <mc:Fallback>
                <p:oleObj name="Документ" r:id="rId3" imgW="9830824" imgH="6928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556792"/>
                        <a:ext cx="5869576" cy="413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4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</a:t>
            </a:r>
            <a:endParaRPr lang="ru-RU" dirty="0"/>
          </a:p>
        </p:txBody>
      </p:sp>
      <p:pic>
        <p:nvPicPr>
          <p:cNvPr id="1026" name="Picture 2" descr="H:\4 б\Бюджет\1 группа\Nastya Ana SA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44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4 б\Бюджет\1 группа\Ira and Li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365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975244">
            <a:off x="1556554" y="2779313"/>
            <a:ext cx="65071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Intel!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435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 Microsoft Word</vt:lpstr>
      <vt:lpstr>Презентация PowerPoint</vt:lpstr>
      <vt:lpstr>Марка</vt:lpstr>
      <vt:lpstr>Знак</vt:lpstr>
      <vt:lpstr>Карта</vt:lpstr>
      <vt:lpstr>Объявления</vt:lpstr>
      <vt:lpstr>Календарь</vt:lpstr>
      <vt:lpstr>Бюджет</vt:lpstr>
      <vt:lpstr>Презентация PowerPoint</vt:lpstr>
    </vt:vector>
  </TitlesOfParts>
  <Company>Level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Начальные Классы</dc:creator>
  <cp:lastModifiedBy>Начальные Классы</cp:lastModifiedBy>
  <cp:revision>7</cp:revision>
  <dcterms:created xsi:type="dcterms:W3CDTF">2012-04-23T01:58:14Z</dcterms:created>
  <dcterms:modified xsi:type="dcterms:W3CDTF">2012-04-23T02:17:36Z</dcterms:modified>
</cp:coreProperties>
</file>