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4" r:id="rId5"/>
    <p:sldId id="273" r:id="rId6"/>
    <p:sldId id="263" r:id="rId7"/>
    <p:sldId id="266" r:id="rId8"/>
    <p:sldId id="272" r:id="rId9"/>
    <p:sldId id="264" r:id="rId10"/>
    <p:sldId id="265" r:id="rId11"/>
    <p:sldId id="268" r:id="rId12"/>
    <p:sldId id="269" r:id="rId13"/>
    <p:sldId id="270" r:id="rId14"/>
    <p:sldId id="277" r:id="rId15"/>
    <p:sldId id="278" r:id="rId16"/>
    <p:sldId id="279" r:id="rId17"/>
    <p:sldId id="280" r:id="rId18"/>
    <p:sldId id="281" r:id="rId19"/>
    <p:sldId id="27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ngirazrabotkakush.ru/karta-moskvy-shkoly.html" TargetMode="External"/><Relationship Id="rId2" Type="http://schemas.openxmlformats.org/officeDocument/2006/relationships/hyperlink" Target="http://frozenkingdom.ru/rubric&#823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ssedina.ru/articul.php?aid=21306&amp;pid=3" TargetMode="External"/><Relationship Id="rId4" Type="http://schemas.openxmlformats.org/officeDocument/2006/relationships/hyperlink" Target="http://www.icmos.ru/news/page/14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МНИЦИПАЛЬНОЕ БЮДЖЕТНОЕ ОБЩЕОБРАЗОВАТЕЛЬНОЕ УЧРЕЖДЕНИЕ ВАСИЛЬЕВСКАЯ ОСНОВНАЯ ОБЩЕОБРАЗОВАТЕЛЬНАЯ ШКОЛА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8071048" cy="3672408"/>
          </a:xfrm>
        </p:spPr>
        <p:txBody>
          <a:bodyPr>
            <a:normAutofit fontScale="92500" lnSpcReduction="2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/>
            <a:r>
              <a:rPr lang="ru-RU" sz="5800" dirty="0" smtClean="0"/>
              <a:t>Какой я вижу школу моей мечты?</a:t>
            </a:r>
          </a:p>
          <a:p>
            <a:r>
              <a:rPr lang="ru-RU" sz="1400" dirty="0" smtClean="0"/>
              <a:t>Выполнил ученик 5 класса</a:t>
            </a:r>
          </a:p>
          <a:p>
            <a:r>
              <a:rPr lang="ru-RU" sz="1400" dirty="0" smtClean="0"/>
              <a:t>Айтенбеков Каиржан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M1\intel\Itel-11 (1)\слушатели группа 2\Яшина Е.А\работы к проекту\картинки\boxhill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\\M1\intel\Itel-11 (1)\слушатели группа 2\Яшина Е.А\работы к проекту\картинки\39c376951d89dad3410e390fdd81d4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 В какой стране я хочу учиться?</a:t>
            </a:r>
          </a:p>
          <a:p>
            <a:pPr>
              <a:buNone/>
            </a:pPr>
            <a:r>
              <a:rPr lang="ru-RU" dirty="0" smtClean="0"/>
              <a:t>а) в России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б) в Англии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 Почему я хочу учиться в (выбранный ответ 1 вопроса)? Обоснуй.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Ответ на первый вопрос  анкеты показал, что дети хотят учиться 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в России </a:t>
            </a:r>
            <a:r>
              <a:rPr lang="ru-RU" sz="4400" dirty="0" smtClean="0"/>
              <a:t>- </a:t>
            </a:r>
            <a:r>
              <a:rPr lang="ru-RU" sz="4400" dirty="0" smtClean="0"/>
              <a:t>70%,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в Англии – 30 %.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Итак, какой должна быть школа моей мечты???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Конечно, </a:t>
            </a:r>
            <a:r>
              <a:rPr lang="ru-RU" dirty="0" smtClean="0"/>
              <a:t>она должна быть  </a:t>
            </a:r>
            <a:r>
              <a:rPr lang="ru-RU" dirty="0" smtClean="0"/>
              <a:t>большая, светлая, уютная. В ней большой актовый </a:t>
            </a:r>
            <a:r>
              <a:rPr lang="ru-RU" dirty="0" smtClean="0"/>
              <a:t>зал</a:t>
            </a:r>
            <a:r>
              <a:rPr lang="ru-RU" dirty="0" smtClean="0"/>
              <a:t>. Все праздники и интересные встречи можно было проводить там. В школе моей мечты по радио каждый поздравляют именинников и особо отличившихся учеников. А ещё можно друзьям сделать музыкальный подарок. Для лучших учеников школа организовывала бы бесплатные поездки. Очень хочется уроки дома учить по обычным учебникам, а в школе заниматься по электронным книгам и по сети Интернет. Тогда нам не придётся таскать тяжёлые портфели с учебниками каждый день! Ещё я мечтаю о зимнем и летнем катке на территории школы. И, конечно, большой, современный спортзал с разными тренажерами и спортивным оборудованием. Да, мечтаний много, но, главное, в школе будущего всем </a:t>
            </a:r>
            <a:r>
              <a:rPr lang="ru-RU" dirty="0" smtClean="0"/>
              <a:t>детям должно </a:t>
            </a:r>
            <a:r>
              <a:rPr lang="ru-RU" dirty="0" smtClean="0"/>
              <a:t>быть хорошо, комфортно и весело!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M1\intel\Itel-11 (1)\слушатели группа 2\Яшина Е.А\работы к проекту\картинки\motivator-4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/>
              <a:t>В какой школе я хочу учиться?...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 smtClean="0"/>
          </a:p>
        </p:txBody>
      </p:sp>
      <p:pic>
        <p:nvPicPr>
          <p:cNvPr id="15363" name="Содержимое 3" descr="20110531_11503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700808"/>
            <a:ext cx="6984776" cy="4852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Список использованной </a:t>
            </a:r>
            <a:r>
              <a:rPr lang="ru-RU" dirty="0" err="1" smtClean="0"/>
              <a:t>интернет-литературы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algn="ctr"/>
            <a:r>
              <a:rPr lang="ru-RU" sz="3200" dirty="0" smtClean="0">
                <a:hlinkClick r:id="rId2"/>
              </a:rPr>
              <a:t>http://frozenkingdom.ru/rubric…</a:t>
            </a:r>
            <a:r>
              <a:rPr lang="ru-RU" sz="3200" dirty="0" smtClean="0"/>
              <a:t> </a:t>
            </a:r>
          </a:p>
          <a:p>
            <a:pPr algn="ctr"/>
            <a:r>
              <a:rPr lang="ru-RU" sz="3200" dirty="0" smtClean="0">
                <a:hlinkClick r:id="rId3"/>
              </a:rPr>
              <a:t>http://dengirazrabotkakush.ru/…</a:t>
            </a:r>
            <a:r>
              <a:rPr lang="ru-RU" sz="3200" dirty="0" smtClean="0"/>
              <a:t> </a:t>
            </a:r>
          </a:p>
          <a:p>
            <a:pPr algn="ctr"/>
            <a:r>
              <a:rPr lang="ru-RU" sz="3200" dirty="0" smtClean="0">
                <a:hlinkClick r:id="rId4"/>
              </a:rPr>
              <a:t>http://www.icmos.ru/news/page/…</a:t>
            </a:r>
            <a:endParaRPr lang="ru-RU" sz="3200" dirty="0" smtClean="0"/>
          </a:p>
          <a:p>
            <a:pPr algn="ctr"/>
            <a:r>
              <a:rPr lang="ru-RU" sz="3200" dirty="0" smtClean="0">
                <a:hlinkClick r:id="rId5"/>
              </a:rPr>
              <a:t>http://www.russedina.ru/articu…</a:t>
            </a:r>
            <a:r>
              <a:rPr lang="ru-RU" sz="32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Школы в  России</a:t>
            </a:r>
            <a:endParaRPr lang="ru-RU" dirty="0"/>
          </a:p>
        </p:txBody>
      </p:sp>
      <p:pic>
        <p:nvPicPr>
          <p:cNvPr id="5122" name="Picture 2" descr="\\M1\intel\Itel-11 (1)\слушатели группа 2\Яшина Е.А\работы к проекту\картинки\3_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\\M1\intel\Itel-11 (1)\слушатели группа 2\Яшина Е.А\работы к проекту\картинки\enzwvkv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M1\intel\Itel-11 (1)\слушатели группа 2\Яшина Е.А\работы к проекту\картинки\school_dok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\\M1\intel\Itel-11 (1)\слушатели группа 2\Яшина Е.А\работы к проекту\картинки\25674829_school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\\M1\intel\Itel-11 (1)\слушатели группа 2\Яшина Е.А\работы к проекту\картинки\70488484_08B1E25A70EC40AC82DA4C87F4BC0643_mw800_mh600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Школы в Англии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231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МНИЦИПАЛЬНОЕ БЮДЖЕТНОЕ ОБЩЕОБРАЗОВАТЕЛЬНОЕ УЧРЕЖДЕНИЕ ВАСИЛЬЕВСКАЯ ОСНОВНАЯ ОБЩЕОБРАЗОВАТЕЛЬНАЯ ШКОЛА</vt:lpstr>
      <vt:lpstr>В какой школе я хочу учиться?... </vt:lpstr>
      <vt:lpstr>Школы в  России</vt:lpstr>
      <vt:lpstr>Слайд 4</vt:lpstr>
      <vt:lpstr>Слайд 5</vt:lpstr>
      <vt:lpstr>Слайд 6</vt:lpstr>
      <vt:lpstr>Слайд 7</vt:lpstr>
      <vt:lpstr>Слайд 8</vt:lpstr>
      <vt:lpstr>Школы в Англии</vt:lpstr>
      <vt:lpstr>Слайд 10</vt:lpstr>
      <vt:lpstr>Слайд 11</vt:lpstr>
      <vt:lpstr>Слайд 12</vt:lpstr>
      <vt:lpstr>Слайд 13</vt:lpstr>
      <vt:lpstr>Анкета</vt:lpstr>
      <vt:lpstr>Слайд 15</vt:lpstr>
      <vt:lpstr>Итак, какой должна быть школа моей мечты???</vt:lpstr>
      <vt:lpstr>Слайд 17</vt:lpstr>
      <vt:lpstr>Слайд 18</vt:lpstr>
      <vt:lpstr>Слайд 19</vt:lpstr>
      <vt:lpstr>Список использованной интернет-литературы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mimc</cp:lastModifiedBy>
  <cp:revision>21</cp:revision>
  <dcterms:modified xsi:type="dcterms:W3CDTF">2014-03-26T07:13:53Z</dcterms:modified>
</cp:coreProperties>
</file>